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61" r:id="rId5"/>
    <p:sldId id="257" r:id="rId6"/>
    <p:sldId id="262" r:id="rId7"/>
    <p:sldId id="263" r:id="rId8"/>
    <p:sldId id="264" r:id="rId9"/>
    <p:sldId id="270" r:id="rId10"/>
    <p:sldId id="271" r:id="rId11"/>
    <p:sldId id="272" r:id="rId12"/>
    <p:sldId id="273" r:id="rId13"/>
    <p:sldId id="274" r:id="rId14"/>
    <p:sldId id="275" r:id="rId15"/>
    <p:sldId id="277" r:id="rId16"/>
    <p:sldId id="266" r:id="rId17"/>
    <p:sldId id="268" r:id="rId18"/>
    <p:sldId id="26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B93D"/>
    <a:srgbClr val="43296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C3DD5CC-9844-47AD-ACB8-6C8B9A2F0E29}" v="17" dt="2026-01-07T09:39:44.6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03"/>
    <p:restoredTop sz="94661"/>
  </p:normalViewPr>
  <p:slideViewPr>
    <p:cSldViewPr snapToGrid="0">
      <p:cViewPr varScale="1">
        <p:scale>
          <a:sx n="78" d="100"/>
          <a:sy n="78" d="100"/>
        </p:scale>
        <p:origin x="629"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ndy Morland" userId="a11db512-159d-4d76-b584-a2aac44b47c0" providerId="ADAL" clId="{D1E86093-0E97-4EEF-AC53-A8CBFE5AF3AD}"/>
    <pc:docChg chg="undo custSel addSld delSld modSld">
      <pc:chgData name="Mandy Morland" userId="a11db512-159d-4d76-b584-a2aac44b47c0" providerId="ADAL" clId="{D1E86093-0E97-4EEF-AC53-A8CBFE5AF3AD}" dt="2026-01-07T09:39:44.668" v="2789"/>
      <pc:docMkLst>
        <pc:docMk/>
      </pc:docMkLst>
      <pc:sldChg chg="addSp delSp modSp mod">
        <pc:chgData name="Mandy Morland" userId="a11db512-159d-4d76-b584-a2aac44b47c0" providerId="ADAL" clId="{D1E86093-0E97-4EEF-AC53-A8CBFE5AF3AD}" dt="2026-01-05T14:49:00.391" v="130" actId="255"/>
        <pc:sldMkLst>
          <pc:docMk/>
          <pc:sldMk cId="3223288709" sldId="257"/>
        </pc:sldMkLst>
        <pc:spChg chg="mod">
          <ac:chgData name="Mandy Morland" userId="a11db512-159d-4d76-b584-a2aac44b47c0" providerId="ADAL" clId="{D1E86093-0E97-4EEF-AC53-A8CBFE5AF3AD}" dt="2026-01-05T14:49:00.391" v="130" actId="255"/>
          <ac:spMkLst>
            <pc:docMk/>
            <pc:sldMk cId="3223288709" sldId="257"/>
            <ac:spMk id="2" creationId="{12541160-68B0-C37B-9389-83F4AFF6BC41}"/>
          </ac:spMkLst>
        </pc:spChg>
        <pc:spChg chg="mod">
          <ac:chgData name="Mandy Morland" userId="a11db512-159d-4d76-b584-a2aac44b47c0" providerId="ADAL" clId="{D1E86093-0E97-4EEF-AC53-A8CBFE5AF3AD}" dt="2026-01-05T14:33:13.573" v="53" actId="6549"/>
          <ac:spMkLst>
            <pc:docMk/>
            <pc:sldMk cId="3223288709" sldId="257"/>
            <ac:spMk id="3" creationId="{0A5E8960-2CCA-D286-D361-D5E9EF416400}"/>
          </ac:spMkLst>
        </pc:spChg>
        <pc:picChg chg="add mod">
          <ac:chgData name="Mandy Morland" userId="a11db512-159d-4d76-b584-a2aac44b47c0" providerId="ADAL" clId="{D1E86093-0E97-4EEF-AC53-A8CBFE5AF3AD}" dt="2026-01-05T14:33:05.084" v="51" actId="1076"/>
          <ac:picMkLst>
            <pc:docMk/>
            <pc:sldMk cId="3223288709" sldId="257"/>
            <ac:picMk id="5" creationId="{F984DDED-4A3B-DB6C-B116-20806E6B0E31}"/>
          </ac:picMkLst>
        </pc:picChg>
      </pc:sldChg>
      <pc:sldChg chg="addSp modSp">
        <pc:chgData name="Mandy Morland" userId="a11db512-159d-4d76-b584-a2aac44b47c0" providerId="ADAL" clId="{D1E86093-0E97-4EEF-AC53-A8CBFE5AF3AD}" dt="2026-01-07T09:39:44.668" v="2789"/>
        <pc:sldMkLst>
          <pc:docMk/>
          <pc:sldMk cId="3166701806" sldId="261"/>
        </pc:sldMkLst>
        <pc:picChg chg="add mod">
          <ac:chgData name="Mandy Morland" userId="a11db512-159d-4d76-b584-a2aac44b47c0" providerId="ADAL" clId="{D1E86093-0E97-4EEF-AC53-A8CBFE5AF3AD}" dt="2026-01-07T09:39:44.668" v="2789"/>
          <ac:picMkLst>
            <pc:docMk/>
            <pc:sldMk cId="3166701806" sldId="261"/>
            <ac:picMk id="3" creationId="{717F8ADC-1922-D4CB-F372-A31E685504B3}"/>
          </ac:picMkLst>
        </pc:picChg>
      </pc:sldChg>
      <pc:sldChg chg="addSp delSp modSp add mod">
        <pc:chgData name="Mandy Morland" userId="a11db512-159d-4d76-b584-a2aac44b47c0" providerId="ADAL" clId="{D1E86093-0E97-4EEF-AC53-A8CBFE5AF3AD}" dt="2026-01-05T14:49:09.087" v="131" actId="113"/>
        <pc:sldMkLst>
          <pc:docMk/>
          <pc:sldMk cId="3234973580" sldId="262"/>
        </pc:sldMkLst>
        <pc:spChg chg="mod">
          <ac:chgData name="Mandy Morland" userId="a11db512-159d-4d76-b584-a2aac44b47c0" providerId="ADAL" clId="{D1E86093-0E97-4EEF-AC53-A8CBFE5AF3AD}" dt="2026-01-05T14:49:09.087" v="131" actId="113"/>
          <ac:spMkLst>
            <pc:docMk/>
            <pc:sldMk cId="3234973580" sldId="262"/>
            <ac:spMk id="2" creationId="{CEAFD752-B1F7-4476-A2CA-E4B8D1A5031F}"/>
          </ac:spMkLst>
        </pc:spChg>
        <pc:spChg chg="mod">
          <ac:chgData name="Mandy Morland" userId="a11db512-159d-4d76-b584-a2aac44b47c0" providerId="ADAL" clId="{D1E86093-0E97-4EEF-AC53-A8CBFE5AF3AD}" dt="2026-01-05T14:34:01.958" v="62" actId="404"/>
          <ac:spMkLst>
            <pc:docMk/>
            <pc:sldMk cId="3234973580" sldId="262"/>
            <ac:spMk id="3" creationId="{960D458D-B861-49C0-A2E7-DA1D5F4A273F}"/>
          </ac:spMkLst>
        </pc:spChg>
        <pc:picChg chg="add mod">
          <ac:chgData name="Mandy Morland" userId="a11db512-159d-4d76-b584-a2aac44b47c0" providerId="ADAL" clId="{D1E86093-0E97-4EEF-AC53-A8CBFE5AF3AD}" dt="2026-01-05T14:35:06.941" v="70" actId="1076"/>
          <ac:picMkLst>
            <pc:docMk/>
            <pc:sldMk cId="3234973580" sldId="262"/>
            <ac:picMk id="6" creationId="{B48E9E88-7CF8-D4E8-0669-493B9CDEFA6E}"/>
          </ac:picMkLst>
        </pc:picChg>
      </pc:sldChg>
      <pc:sldChg chg="addSp delSp modSp add mod">
        <pc:chgData name="Mandy Morland" userId="a11db512-159d-4d76-b584-a2aac44b47c0" providerId="ADAL" clId="{D1E86093-0E97-4EEF-AC53-A8CBFE5AF3AD}" dt="2026-01-05T14:49:17.590" v="133" actId="255"/>
        <pc:sldMkLst>
          <pc:docMk/>
          <pc:sldMk cId="2569192302" sldId="263"/>
        </pc:sldMkLst>
        <pc:spChg chg="mod">
          <ac:chgData name="Mandy Morland" userId="a11db512-159d-4d76-b584-a2aac44b47c0" providerId="ADAL" clId="{D1E86093-0E97-4EEF-AC53-A8CBFE5AF3AD}" dt="2026-01-05T14:49:17.590" v="133" actId="255"/>
          <ac:spMkLst>
            <pc:docMk/>
            <pc:sldMk cId="2569192302" sldId="263"/>
            <ac:spMk id="2" creationId="{00000000-0000-0000-0000-000000000000}"/>
          </ac:spMkLst>
        </pc:spChg>
        <pc:spChg chg="mod">
          <ac:chgData name="Mandy Morland" userId="a11db512-159d-4d76-b584-a2aac44b47c0" providerId="ADAL" clId="{D1E86093-0E97-4EEF-AC53-A8CBFE5AF3AD}" dt="2026-01-05T14:36:55.829" v="87" actId="6549"/>
          <ac:spMkLst>
            <pc:docMk/>
            <pc:sldMk cId="2569192302" sldId="263"/>
            <ac:spMk id="3" creationId="{00000000-0000-0000-0000-000000000000}"/>
          </ac:spMkLst>
        </pc:spChg>
        <pc:picChg chg="add mod">
          <ac:chgData name="Mandy Morland" userId="a11db512-159d-4d76-b584-a2aac44b47c0" providerId="ADAL" clId="{D1E86093-0E97-4EEF-AC53-A8CBFE5AF3AD}" dt="2026-01-05T14:36:59.739" v="88" actId="1076"/>
          <ac:picMkLst>
            <pc:docMk/>
            <pc:sldMk cId="2569192302" sldId="263"/>
            <ac:picMk id="5" creationId="{7C19F8FA-2646-7B3B-CF59-1B563ADE6A22}"/>
          </ac:picMkLst>
        </pc:picChg>
      </pc:sldChg>
      <pc:sldChg chg="modSp add mod">
        <pc:chgData name="Mandy Morland" userId="a11db512-159d-4d76-b584-a2aac44b47c0" providerId="ADAL" clId="{D1E86093-0E97-4EEF-AC53-A8CBFE5AF3AD}" dt="2026-01-05T14:49:25.353" v="135" actId="255"/>
        <pc:sldMkLst>
          <pc:docMk/>
          <pc:sldMk cId="675581655" sldId="264"/>
        </pc:sldMkLst>
        <pc:spChg chg="mod">
          <ac:chgData name="Mandy Morland" userId="a11db512-159d-4d76-b584-a2aac44b47c0" providerId="ADAL" clId="{D1E86093-0E97-4EEF-AC53-A8CBFE5AF3AD}" dt="2026-01-05T14:49:25.353" v="135" actId="255"/>
          <ac:spMkLst>
            <pc:docMk/>
            <pc:sldMk cId="675581655" sldId="264"/>
            <ac:spMk id="2" creationId="{00000000-0000-0000-0000-000000000000}"/>
          </ac:spMkLst>
        </pc:spChg>
      </pc:sldChg>
      <pc:sldChg chg="modSp add del mod modClrScheme chgLayout">
        <pc:chgData name="Mandy Morland" userId="a11db512-159d-4d76-b584-a2aac44b47c0" providerId="ADAL" clId="{D1E86093-0E97-4EEF-AC53-A8CBFE5AF3AD}" dt="2026-01-06T09:53:06.104" v="251" actId="2696"/>
        <pc:sldMkLst>
          <pc:docMk/>
          <pc:sldMk cId="3607179425" sldId="265"/>
        </pc:sldMkLst>
        <pc:spChg chg="mod ord">
          <ac:chgData name="Mandy Morland" userId="a11db512-159d-4d76-b584-a2aac44b47c0" providerId="ADAL" clId="{D1E86093-0E97-4EEF-AC53-A8CBFE5AF3AD}" dt="2026-01-06T09:51:26.415" v="143" actId="700"/>
          <ac:spMkLst>
            <pc:docMk/>
            <pc:sldMk cId="3607179425" sldId="265"/>
            <ac:spMk id="2" creationId="{00000000-0000-0000-0000-000000000000}"/>
          </ac:spMkLst>
        </pc:spChg>
        <pc:spChg chg="mod ord">
          <ac:chgData name="Mandy Morland" userId="a11db512-159d-4d76-b584-a2aac44b47c0" providerId="ADAL" clId="{D1E86093-0E97-4EEF-AC53-A8CBFE5AF3AD}" dt="2026-01-06T09:51:26.415" v="143" actId="700"/>
          <ac:spMkLst>
            <pc:docMk/>
            <pc:sldMk cId="3607179425" sldId="265"/>
            <ac:spMk id="3" creationId="{00000000-0000-0000-0000-000000000000}"/>
          </ac:spMkLst>
        </pc:spChg>
      </pc:sldChg>
      <pc:sldChg chg="addSp delSp modSp add mod">
        <pc:chgData name="Mandy Morland" userId="a11db512-159d-4d76-b584-a2aac44b47c0" providerId="ADAL" clId="{D1E86093-0E97-4EEF-AC53-A8CBFE5AF3AD}" dt="2026-01-06T10:47:06.208" v="2788" actId="12"/>
        <pc:sldMkLst>
          <pc:docMk/>
          <pc:sldMk cId="1910930551" sldId="266"/>
        </pc:sldMkLst>
        <pc:spChg chg="mod">
          <ac:chgData name="Mandy Morland" userId="a11db512-159d-4d76-b584-a2aac44b47c0" providerId="ADAL" clId="{D1E86093-0E97-4EEF-AC53-A8CBFE5AF3AD}" dt="2026-01-05T14:49:36.140" v="137" actId="113"/>
          <ac:spMkLst>
            <pc:docMk/>
            <pc:sldMk cId="1910930551" sldId="266"/>
            <ac:spMk id="2" creationId="{00000000-0000-0000-0000-000000000000}"/>
          </ac:spMkLst>
        </pc:spChg>
        <pc:spChg chg="mod">
          <ac:chgData name="Mandy Morland" userId="a11db512-159d-4d76-b584-a2aac44b47c0" providerId="ADAL" clId="{D1E86093-0E97-4EEF-AC53-A8CBFE5AF3AD}" dt="2026-01-06T10:47:06.208" v="2788" actId="12"/>
          <ac:spMkLst>
            <pc:docMk/>
            <pc:sldMk cId="1910930551" sldId="266"/>
            <ac:spMk id="3" creationId="{00000000-0000-0000-0000-000000000000}"/>
          </ac:spMkLst>
        </pc:spChg>
        <pc:picChg chg="add mod">
          <ac:chgData name="Mandy Morland" userId="a11db512-159d-4d76-b584-a2aac44b47c0" providerId="ADAL" clId="{D1E86093-0E97-4EEF-AC53-A8CBFE5AF3AD}" dt="2026-01-05T14:48:44.660" v="128" actId="1076"/>
          <ac:picMkLst>
            <pc:docMk/>
            <pc:sldMk cId="1910930551" sldId="266"/>
            <ac:picMk id="5" creationId="{CAE8EB76-4EFA-68AB-3957-D71C38845787}"/>
          </ac:picMkLst>
        </pc:picChg>
      </pc:sldChg>
      <pc:sldChg chg="add del">
        <pc:chgData name="Mandy Morland" userId="a11db512-159d-4d76-b584-a2aac44b47c0" providerId="ADAL" clId="{D1E86093-0E97-4EEF-AC53-A8CBFE5AF3AD}" dt="2026-01-06T10:45:37.512" v="2724" actId="2696"/>
        <pc:sldMkLst>
          <pc:docMk/>
          <pc:sldMk cId="1933927968" sldId="267"/>
        </pc:sldMkLst>
      </pc:sldChg>
      <pc:sldChg chg="modSp add mod">
        <pc:chgData name="Mandy Morland" userId="a11db512-159d-4d76-b584-a2aac44b47c0" providerId="ADAL" clId="{D1E86093-0E97-4EEF-AC53-A8CBFE5AF3AD}" dt="2026-01-05T14:50:32.525" v="142" actId="14100"/>
        <pc:sldMkLst>
          <pc:docMk/>
          <pc:sldMk cId="196105216" sldId="268"/>
        </pc:sldMkLst>
        <pc:spChg chg="mod">
          <ac:chgData name="Mandy Morland" userId="a11db512-159d-4d76-b584-a2aac44b47c0" providerId="ADAL" clId="{D1E86093-0E97-4EEF-AC53-A8CBFE5AF3AD}" dt="2026-01-05T14:49:42.172" v="138" actId="113"/>
          <ac:spMkLst>
            <pc:docMk/>
            <pc:sldMk cId="196105216" sldId="268"/>
            <ac:spMk id="2" creationId="{34930BA1-0C52-45C4-9CBA-924D3222E449}"/>
          </ac:spMkLst>
        </pc:spChg>
        <pc:spChg chg="mod">
          <ac:chgData name="Mandy Morland" userId="a11db512-159d-4d76-b584-a2aac44b47c0" providerId="ADAL" clId="{D1E86093-0E97-4EEF-AC53-A8CBFE5AF3AD}" dt="2026-01-05T14:46:09.177" v="109" actId="20577"/>
          <ac:spMkLst>
            <pc:docMk/>
            <pc:sldMk cId="196105216" sldId="268"/>
            <ac:spMk id="3" creationId="{00B8C8C2-1D0D-45B1-A646-78AB77ABCB98}"/>
          </ac:spMkLst>
        </pc:spChg>
        <pc:picChg chg="mod">
          <ac:chgData name="Mandy Morland" userId="a11db512-159d-4d76-b584-a2aac44b47c0" providerId="ADAL" clId="{D1E86093-0E97-4EEF-AC53-A8CBFE5AF3AD}" dt="2026-01-05T14:50:32.525" v="142" actId="14100"/>
          <ac:picMkLst>
            <pc:docMk/>
            <pc:sldMk cId="196105216" sldId="268"/>
            <ac:picMk id="6" creationId="{D8965BED-3D05-4872-ABBB-58E4D11A390A}"/>
          </ac:picMkLst>
        </pc:picChg>
      </pc:sldChg>
      <pc:sldChg chg="modSp add mod">
        <pc:chgData name="Mandy Morland" userId="a11db512-159d-4d76-b584-a2aac44b47c0" providerId="ADAL" clId="{D1E86093-0E97-4EEF-AC53-A8CBFE5AF3AD}" dt="2026-01-05T14:49:57.644" v="141" actId="120"/>
        <pc:sldMkLst>
          <pc:docMk/>
          <pc:sldMk cId="3625028025" sldId="269"/>
        </pc:sldMkLst>
        <pc:spChg chg="mod">
          <ac:chgData name="Mandy Morland" userId="a11db512-159d-4d76-b584-a2aac44b47c0" providerId="ADAL" clId="{D1E86093-0E97-4EEF-AC53-A8CBFE5AF3AD}" dt="2026-01-05T14:49:57.644" v="141" actId="120"/>
          <ac:spMkLst>
            <pc:docMk/>
            <pc:sldMk cId="3625028025" sldId="269"/>
            <ac:spMk id="2" creationId="{5C628BC8-9511-4D96-91F3-A92F0B7E97F8}"/>
          </ac:spMkLst>
        </pc:spChg>
        <pc:picChg chg="mod">
          <ac:chgData name="Mandy Morland" userId="a11db512-159d-4d76-b584-a2aac44b47c0" providerId="ADAL" clId="{D1E86093-0E97-4EEF-AC53-A8CBFE5AF3AD}" dt="2026-01-05T14:46:44.435" v="111" actId="14100"/>
          <ac:picMkLst>
            <pc:docMk/>
            <pc:sldMk cId="3625028025" sldId="269"/>
            <ac:picMk id="4" creationId="{35C82747-6DC9-46C3-9D19-73EDEA3A97C4}"/>
          </ac:picMkLst>
        </pc:picChg>
        <pc:cxnChg chg="mod">
          <ac:chgData name="Mandy Morland" userId="a11db512-159d-4d76-b584-a2aac44b47c0" providerId="ADAL" clId="{D1E86093-0E97-4EEF-AC53-A8CBFE5AF3AD}" dt="2026-01-05T14:46:48.301" v="112" actId="1076"/>
          <ac:cxnSpMkLst>
            <pc:docMk/>
            <pc:sldMk cId="3625028025" sldId="269"/>
            <ac:cxnSpMk id="6" creationId="{38128FF3-C130-4152-8415-7FB9B7FC170B}"/>
          </ac:cxnSpMkLst>
        </pc:cxnChg>
      </pc:sldChg>
      <pc:sldChg chg="addSp delSp modSp new mod modClrScheme chgLayout">
        <pc:chgData name="Mandy Morland" userId="a11db512-159d-4d76-b584-a2aac44b47c0" providerId="ADAL" clId="{D1E86093-0E97-4EEF-AC53-A8CBFE5AF3AD}" dt="2026-01-06T09:52:54.569" v="250" actId="255"/>
        <pc:sldMkLst>
          <pc:docMk/>
          <pc:sldMk cId="2506867312" sldId="270"/>
        </pc:sldMkLst>
        <pc:spChg chg="del">
          <ac:chgData name="Mandy Morland" userId="a11db512-159d-4d76-b584-a2aac44b47c0" providerId="ADAL" clId="{D1E86093-0E97-4EEF-AC53-A8CBFE5AF3AD}" dt="2026-01-06T09:51:33.683" v="145" actId="700"/>
          <ac:spMkLst>
            <pc:docMk/>
            <pc:sldMk cId="2506867312" sldId="270"/>
            <ac:spMk id="2" creationId="{F4DB137D-9025-A537-8E6F-E871985264AC}"/>
          </ac:spMkLst>
        </pc:spChg>
        <pc:spChg chg="del">
          <ac:chgData name="Mandy Morland" userId="a11db512-159d-4d76-b584-a2aac44b47c0" providerId="ADAL" clId="{D1E86093-0E97-4EEF-AC53-A8CBFE5AF3AD}" dt="2026-01-06T09:51:33.683" v="145" actId="700"/>
          <ac:spMkLst>
            <pc:docMk/>
            <pc:sldMk cId="2506867312" sldId="270"/>
            <ac:spMk id="3" creationId="{C3B67329-1B1A-05DC-8591-6451FEEFB76C}"/>
          </ac:spMkLst>
        </pc:spChg>
        <pc:spChg chg="add del mod">
          <ac:chgData name="Mandy Morland" userId="a11db512-159d-4d76-b584-a2aac44b47c0" providerId="ADAL" clId="{D1E86093-0E97-4EEF-AC53-A8CBFE5AF3AD}" dt="2026-01-06T09:51:41.236" v="147" actId="26606"/>
          <ac:spMkLst>
            <pc:docMk/>
            <pc:sldMk cId="2506867312" sldId="270"/>
            <ac:spMk id="6" creationId="{D78411EB-6ADD-304F-87E0-FBDCAD86DB9B}"/>
          </ac:spMkLst>
        </pc:spChg>
        <pc:spChg chg="add mod">
          <ac:chgData name="Mandy Morland" userId="a11db512-159d-4d76-b584-a2aac44b47c0" providerId="ADAL" clId="{D1E86093-0E97-4EEF-AC53-A8CBFE5AF3AD}" dt="2026-01-06T09:52:46.717" v="249" actId="113"/>
          <ac:spMkLst>
            <pc:docMk/>
            <pc:sldMk cId="2506867312" sldId="270"/>
            <ac:spMk id="8" creationId="{C549B39D-2B71-ADD1-FD83-5043EB994F80}"/>
          </ac:spMkLst>
        </pc:spChg>
        <pc:spChg chg="add mod">
          <ac:chgData name="Mandy Morland" userId="a11db512-159d-4d76-b584-a2aac44b47c0" providerId="ADAL" clId="{D1E86093-0E97-4EEF-AC53-A8CBFE5AF3AD}" dt="2026-01-06T09:52:54.569" v="250" actId="255"/>
          <ac:spMkLst>
            <pc:docMk/>
            <pc:sldMk cId="2506867312" sldId="270"/>
            <ac:spMk id="9" creationId="{9385ACFE-4AFD-505E-8DD6-6361E9D2A9A7}"/>
          </ac:spMkLst>
        </pc:spChg>
      </pc:sldChg>
      <pc:sldChg chg="addSp delSp modSp new mod modClrScheme chgLayout">
        <pc:chgData name="Mandy Morland" userId="a11db512-159d-4d76-b584-a2aac44b47c0" providerId="ADAL" clId="{D1E86093-0E97-4EEF-AC53-A8CBFE5AF3AD}" dt="2026-01-06T10:00:05.535" v="560" actId="1076"/>
        <pc:sldMkLst>
          <pc:docMk/>
          <pc:sldMk cId="2182590117" sldId="271"/>
        </pc:sldMkLst>
        <pc:spChg chg="mod ord">
          <ac:chgData name="Mandy Morland" userId="a11db512-159d-4d76-b584-a2aac44b47c0" providerId="ADAL" clId="{D1E86093-0E97-4EEF-AC53-A8CBFE5AF3AD}" dt="2026-01-06T09:59:44.843" v="557" actId="113"/>
          <ac:spMkLst>
            <pc:docMk/>
            <pc:sldMk cId="2182590117" sldId="271"/>
            <ac:spMk id="2" creationId="{965ADCA8-1F3D-D1EE-C418-4CB15A7A2D53}"/>
          </ac:spMkLst>
        </pc:spChg>
        <pc:spChg chg="del mod">
          <ac:chgData name="Mandy Morland" userId="a11db512-159d-4d76-b584-a2aac44b47c0" providerId="ADAL" clId="{D1E86093-0E97-4EEF-AC53-A8CBFE5AF3AD}" dt="2026-01-06T09:57:44.680" v="296" actId="22"/>
          <ac:spMkLst>
            <pc:docMk/>
            <pc:sldMk cId="2182590117" sldId="271"/>
            <ac:spMk id="3" creationId="{42AE17F5-9ADF-0F75-2F38-40DD3C421815}"/>
          </ac:spMkLst>
        </pc:spChg>
        <pc:spChg chg="add del mod ord">
          <ac:chgData name="Mandy Morland" userId="a11db512-159d-4d76-b584-a2aac44b47c0" providerId="ADAL" clId="{D1E86093-0E97-4EEF-AC53-A8CBFE5AF3AD}" dt="2026-01-06T09:58:00.125" v="299" actId="26606"/>
          <ac:spMkLst>
            <pc:docMk/>
            <pc:sldMk cId="2182590117" sldId="271"/>
            <ac:spMk id="6" creationId="{DD2D8446-CF14-25D6-C5AE-CF8699DD6523}"/>
          </ac:spMkLst>
        </pc:spChg>
        <pc:spChg chg="add mod">
          <ac:chgData name="Mandy Morland" userId="a11db512-159d-4d76-b584-a2aac44b47c0" providerId="ADAL" clId="{D1E86093-0E97-4EEF-AC53-A8CBFE5AF3AD}" dt="2026-01-06T10:00:05.535" v="560" actId="1076"/>
          <ac:spMkLst>
            <pc:docMk/>
            <pc:sldMk cId="2182590117" sldId="271"/>
            <ac:spMk id="11" creationId="{048BACA6-BDEA-B6E2-6EB0-291390D53EEB}"/>
          </ac:spMkLst>
        </pc:spChg>
        <pc:picChg chg="add mod ord">
          <ac:chgData name="Mandy Morland" userId="a11db512-159d-4d76-b584-a2aac44b47c0" providerId="ADAL" clId="{D1E86093-0E97-4EEF-AC53-A8CBFE5AF3AD}" dt="2026-01-06T09:59:50.777" v="558" actId="14100"/>
          <ac:picMkLst>
            <pc:docMk/>
            <pc:sldMk cId="2182590117" sldId="271"/>
            <ac:picMk id="5" creationId="{3A2C595C-15CC-36D9-378D-2F3021F8551E}"/>
          </ac:picMkLst>
        </pc:picChg>
      </pc:sldChg>
      <pc:sldChg chg="addSp delSp modSp new mod modClrScheme chgLayout">
        <pc:chgData name="Mandy Morland" userId="a11db512-159d-4d76-b584-a2aac44b47c0" providerId="ADAL" clId="{D1E86093-0E97-4EEF-AC53-A8CBFE5AF3AD}" dt="2026-01-06T10:13:19.446" v="921" actId="20577"/>
        <pc:sldMkLst>
          <pc:docMk/>
          <pc:sldMk cId="4001786630" sldId="272"/>
        </pc:sldMkLst>
        <pc:spChg chg="del mod ord">
          <ac:chgData name="Mandy Morland" userId="a11db512-159d-4d76-b584-a2aac44b47c0" providerId="ADAL" clId="{D1E86093-0E97-4EEF-AC53-A8CBFE5AF3AD}" dt="2026-01-06T10:01:14.164" v="562" actId="700"/>
          <ac:spMkLst>
            <pc:docMk/>
            <pc:sldMk cId="4001786630" sldId="272"/>
            <ac:spMk id="2" creationId="{0D6F291D-3C6F-A956-E9EF-2FDBCEED2487}"/>
          </ac:spMkLst>
        </pc:spChg>
        <pc:spChg chg="del mod ord">
          <ac:chgData name="Mandy Morland" userId="a11db512-159d-4d76-b584-a2aac44b47c0" providerId="ADAL" clId="{D1E86093-0E97-4EEF-AC53-A8CBFE5AF3AD}" dt="2026-01-06T10:01:14.164" v="562" actId="700"/>
          <ac:spMkLst>
            <pc:docMk/>
            <pc:sldMk cId="4001786630" sldId="272"/>
            <ac:spMk id="3" creationId="{CDFBF7C5-A001-0E57-D3F1-F50421D562BC}"/>
          </ac:spMkLst>
        </pc:spChg>
        <pc:spChg chg="del">
          <ac:chgData name="Mandy Morland" userId="a11db512-159d-4d76-b584-a2aac44b47c0" providerId="ADAL" clId="{D1E86093-0E97-4EEF-AC53-A8CBFE5AF3AD}" dt="2026-01-06T10:01:14.164" v="562" actId="700"/>
          <ac:spMkLst>
            <pc:docMk/>
            <pc:sldMk cId="4001786630" sldId="272"/>
            <ac:spMk id="4" creationId="{DE1F6832-62D6-A942-64FE-E52910DFBF7A}"/>
          </ac:spMkLst>
        </pc:spChg>
        <pc:spChg chg="add del mod ord">
          <ac:chgData name="Mandy Morland" userId="a11db512-159d-4d76-b584-a2aac44b47c0" providerId="ADAL" clId="{D1E86093-0E97-4EEF-AC53-A8CBFE5AF3AD}" dt="2026-01-06T10:01:22.026" v="563" actId="700"/>
          <ac:spMkLst>
            <pc:docMk/>
            <pc:sldMk cId="4001786630" sldId="272"/>
            <ac:spMk id="5" creationId="{7CEF76A2-C6B8-4D49-999B-D502F7F68B62}"/>
          </ac:spMkLst>
        </pc:spChg>
        <pc:spChg chg="add del mod ord">
          <ac:chgData name="Mandy Morland" userId="a11db512-159d-4d76-b584-a2aac44b47c0" providerId="ADAL" clId="{D1E86093-0E97-4EEF-AC53-A8CBFE5AF3AD}" dt="2026-01-06T10:01:22.026" v="563" actId="700"/>
          <ac:spMkLst>
            <pc:docMk/>
            <pc:sldMk cId="4001786630" sldId="272"/>
            <ac:spMk id="6" creationId="{B9F2A551-6FBC-8B59-247B-AE76B390D059}"/>
          </ac:spMkLst>
        </pc:spChg>
        <pc:spChg chg="add mod ord">
          <ac:chgData name="Mandy Morland" userId="a11db512-159d-4d76-b584-a2aac44b47c0" providerId="ADAL" clId="{D1E86093-0E97-4EEF-AC53-A8CBFE5AF3AD}" dt="2026-01-06T10:11:39.324" v="591" actId="113"/>
          <ac:spMkLst>
            <pc:docMk/>
            <pc:sldMk cId="4001786630" sldId="272"/>
            <ac:spMk id="7" creationId="{94BA1E7C-2964-A47A-DDAA-A634E2AE54ED}"/>
          </ac:spMkLst>
        </pc:spChg>
        <pc:spChg chg="add del mod ord">
          <ac:chgData name="Mandy Morland" userId="a11db512-159d-4d76-b584-a2aac44b47c0" providerId="ADAL" clId="{D1E86093-0E97-4EEF-AC53-A8CBFE5AF3AD}" dt="2026-01-06T10:04:31.587" v="589" actId="700"/>
          <ac:spMkLst>
            <pc:docMk/>
            <pc:sldMk cId="4001786630" sldId="272"/>
            <ac:spMk id="8" creationId="{020B8C7E-BABD-A632-43BC-525AD03F3209}"/>
          </ac:spMkLst>
        </pc:spChg>
        <pc:spChg chg="add del mod ord">
          <ac:chgData name="Mandy Morland" userId="a11db512-159d-4d76-b584-a2aac44b47c0" providerId="ADAL" clId="{D1E86093-0E97-4EEF-AC53-A8CBFE5AF3AD}" dt="2026-01-06T10:04:35.316" v="590" actId="22"/>
          <ac:spMkLst>
            <pc:docMk/>
            <pc:sldMk cId="4001786630" sldId="272"/>
            <ac:spMk id="9" creationId="{BCB699D8-2927-718B-29EE-27B3C96977F8}"/>
          </ac:spMkLst>
        </pc:spChg>
        <pc:spChg chg="add mod ord">
          <ac:chgData name="Mandy Morland" userId="a11db512-159d-4d76-b584-a2aac44b47c0" providerId="ADAL" clId="{D1E86093-0E97-4EEF-AC53-A8CBFE5AF3AD}" dt="2026-01-06T10:13:19.446" v="921" actId="20577"/>
          <ac:spMkLst>
            <pc:docMk/>
            <pc:sldMk cId="4001786630" sldId="272"/>
            <ac:spMk id="10" creationId="{5E58047E-9EDB-DD14-6F0E-F3E4E1CD3778}"/>
          </ac:spMkLst>
        </pc:spChg>
        <pc:picChg chg="add mod ord">
          <ac:chgData name="Mandy Morland" userId="a11db512-159d-4d76-b584-a2aac44b47c0" providerId="ADAL" clId="{D1E86093-0E97-4EEF-AC53-A8CBFE5AF3AD}" dt="2026-01-06T10:04:35.316" v="590" actId="22"/>
          <ac:picMkLst>
            <pc:docMk/>
            <pc:sldMk cId="4001786630" sldId="272"/>
            <ac:picMk id="12" creationId="{791A2085-1147-DE1E-8ABB-F0CCE1A9BC04}"/>
          </ac:picMkLst>
        </pc:picChg>
      </pc:sldChg>
      <pc:sldChg chg="addSp delSp modSp new mod modClrScheme chgLayout">
        <pc:chgData name="Mandy Morland" userId="a11db512-159d-4d76-b584-a2aac44b47c0" providerId="ADAL" clId="{D1E86093-0E97-4EEF-AC53-A8CBFE5AF3AD}" dt="2026-01-06T10:21:20.792" v="1487" actId="20577"/>
        <pc:sldMkLst>
          <pc:docMk/>
          <pc:sldMk cId="1994834263" sldId="273"/>
        </pc:sldMkLst>
        <pc:spChg chg="del mod ord">
          <ac:chgData name="Mandy Morland" userId="a11db512-159d-4d76-b584-a2aac44b47c0" providerId="ADAL" clId="{D1E86093-0E97-4EEF-AC53-A8CBFE5AF3AD}" dt="2026-01-06T10:16:23.286" v="923" actId="700"/>
          <ac:spMkLst>
            <pc:docMk/>
            <pc:sldMk cId="1994834263" sldId="273"/>
            <ac:spMk id="2" creationId="{344B02A2-F8C2-DAC5-99C9-8C1990BF23F6}"/>
          </ac:spMkLst>
        </pc:spChg>
        <pc:spChg chg="del mod ord">
          <ac:chgData name="Mandy Morland" userId="a11db512-159d-4d76-b584-a2aac44b47c0" providerId="ADAL" clId="{D1E86093-0E97-4EEF-AC53-A8CBFE5AF3AD}" dt="2026-01-06T10:16:23.286" v="923" actId="700"/>
          <ac:spMkLst>
            <pc:docMk/>
            <pc:sldMk cId="1994834263" sldId="273"/>
            <ac:spMk id="3" creationId="{D813743E-BDFC-9787-8C37-BB4F4D113E19}"/>
          </ac:spMkLst>
        </pc:spChg>
        <pc:spChg chg="del">
          <ac:chgData name="Mandy Morland" userId="a11db512-159d-4d76-b584-a2aac44b47c0" providerId="ADAL" clId="{D1E86093-0E97-4EEF-AC53-A8CBFE5AF3AD}" dt="2026-01-06T10:16:23.286" v="923" actId="700"/>
          <ac:spMkLst>
            <pc:docMk/>
            <pc:sldMk cId="1994834263" sldId="273"/>
            <ac:spMk id="4" creationId="{AA9AB5A1-B387-6820-C430-5D68E91FFFCE}"/>
          </ac:spMkLst>
        </pc:spChg>
        <pc:spChg chg="add mod ord">
          <ac:chgData name="Mandy Morland" userId="a11db512-159d-4d76-b584-a2aac44b47c0" providerId="ADAL" clId="{D1E86093-0E97-4EEF-AC53-A8CBFE5AF3AD}" dt="2026-01-06T10:20:56.608" v="1478" actId="113"/>
          <ac:spMkLst>
            <pc:docMk/>
            <pc:sldMk cId="1994834263" sldId="273"/>
            <ac:spMk id="5" creationId="{20DD9717-C959-C069-B438-1118AC886465}"/>
          </ac:spMkLst>
        </pc:spChg>
        <pc:spChg chg="add del mod ord">
          <ac:chgData name="Mandy Morland" userId="a11db512-159d-4d76-b584-a2aac44b47c0" providerId="ADAL" clId="{D1E86093-0E97-4EEF-AC53-A8CBFE5AF3AD}" dt="2026-01-06T10:16:50.679" v="953" actId="22"/>
          <ac:spMkLst>
            <pc:docMk/>
            <pc:sldMk cId="1994834263" sldId="273"/>
            <ac:spMk id="6" creationId="{5F8AF465-9D26-FADC-C779-64A85CBFDA42}"/>
          </ac:spMkLst>
        </pc:spChg>
        <pc:spChg chg="add mod">
          <ac:chgData name="Mandy Morland" userId="a11db512-159d-4d76-b584-a2aac44b47c0" providerId="ADAL" clId="{D1E86093-0E97-4EEF-AC53-A8CBFE5AF3AD}" dt="2026-01-06T10:21:20.792" v="1487" actId="20577"/>
          <ac:spMkLst>
            <pc:docMk/>
            <pc:sldMk cId="1994834263" sldId="273"/>
            <ac:spMk id="10" creationId="{15068BAB-83EB-E052-5BDF-4C44C5ABE295}"/>
          </ac:spMkLst>
        </pc:spChg>
        <pc:picChg chg="add del mod ord">
          <ac:chgData name="Mandy Morland" userId="a11db512-159d-4d76-b584-a2aac44b47c0" providerId="ADAL" clId="{D1E86093-0E97-4EEF-AC53-A8CBFE5AF3AD}" dt="2026-01-06T10:17:09.654" v="956" actId="21"/>
          <ac:picMkLst>
            <pc:docMk/>
            <pc:sldMk cId="1994834263" sldId="273"/>
            <ac:picMk id="8" creationId="{588976A6-C78D-5DB8-A0F1-11DD900DBDC3}"/>
          </ac:picMkLst>
        </pc:picChg>
        <pc:picChg chg="add mod">
          <ac:chgData name="Mandy Morland" userId="a11db512-159d-4d76-b584-a2aac44b47c0" providerId="ADAL" clId="{D1E86093-0E97-4EEF-AC53-A8CBFE5AF3AD}" dt="2026-01-06T10:20:45.545" v="1476" actId="14100"/>
          <ac:picMkLst>
            <pc:docMk/>
            <pc:sldMk cId="1994834263" sldId="273"/>
            <ac:picMk id="11" creationId="{588976A6-C78D-5DB8-A0F1-11DD900DBDC3}"/>
          </ac:picMkLst>
        </pc:picChg>
      </pc:sldChg>
      <pc:sldChg chg="addSp delSp modSp new mod modClrScheme chgLayout">
        <pc:chgData name="Mandy Morland" userId="a11db512-159d-4d76-b584-a2aac44b47c0" providerId="ADAL" clId="{D1E86093-0E97-4EEF-AC53-A8CBFE5AF3AD}" dt="2026-01-06T10:25:04.331" v="1540" actId="20577"/>
        <pc:sldMkLst>
          <pc:docMk/>
          <pc:sldMk cId="2635117080" sldId="274"/>
        </pc:sldMkLst>
        <pc:spChg chg="del mod ord">
          <ac:chgData name="Mandy Morland" userId="a11db512-159d-4d76-b584-a2aac44b47c0" providerId="ADAL" clId="{D1E86093-0E97-4EEF-AC53-A8CBFE5AF3AD}" dt="2026-01-06T10:23:15.224" v="1489" actId="700"/>
          <ac:spMkLst>
            <pc:docMk/>
            <pc:sldMk cId="2635117080" sldId="274"/>
            <ac:spMk id="2" creationId="{E742D335-4931-04E4-961D-62DB84527890}"/>
          </ac:spMkLst>
        </pc:spChg>
        <pc:spChg chg="del mod ord">
          <ac:chgData name="Mandy Morland" userId="a11db512-159d-4d76-b584-a2aac44b47c0" providerId="ADAL" clId="{D1E86093-0E97-4EEF-AC53-A8CBFE5AF3AD}" dt="2026-01-06T10:23:15.224" v="1489" actId="700"/>
          <ac:spMkLst>
            <pc:docMk/>
            <pc:sldMk cId="2635117080" sldId="274"/>
            <ac:spMk id="3" creationId="{FAE0C193-D934-7E4A-99FE-D9EDC5D0DE97}"/>
          </ac:spMkLst>
        </pc:spChg>
        <pc:spChg chg="del">
          <ac:chgData name="Mandy Morland" userId="a11db512-159d-4d76-b584-a2aac44b47c0" providerId="ADAL" clId="{D1E86093-0E97-4EEF-AC53-A8CBFE5AF3AD}" dt="2026-01-06T10:23:15.224" v="1489" actId="700"/>
          <ac:spMkLst>
            <pc:docMk/>
            <pc:sldMk cId="2635117080" sldId="274"/>
            <ac:spMk id="4" creationId="{90BD51F9-C8F6-05A8-B51C-92E6956D9566}"/>
          </ac:spMkLst>
        </pc:spChg>
        <pc:spChg chg="add mod ord">
          <ac:chgData name="Mandy Morland" userId="a11db512-159d-4d76-b584-a2aac44b47c0" providerId="ADAL" clId="{D1E86093-0E97-4EEF-AC53-A8CBFE5AF3AD}" dt="2026-01-06T10:25:04.331" v="1540" actId="20577"/>
          <ac:spMkLst>
            <pc:docMk/>
            <pc:sldMk cId="2635117080" sldId="274"/>
            <ac:spMk id="5" creationId="{BA6FBAF3-CDB1-D246-5FD3-75DBF6BD606D}"/>
          </ac:spMkLst>
        </pc:spChg>
        <pc:spChg chg="add del mod ord">
          <ac:chgData name="Mandy Morland" userId="a11db512-159d-4d76-b584-a2aac44b47c0" providerId="ADAL" clId="{D1E86093-0E97-4EEF-AC53-A8CBFE5AF3AD}" dt="2026-01-06T10:23:52.769" v="1514" actId="22"/>
          <ac:spMkLst>
            <pc:docMk/>
            <pc:sldMk cId="2635117080" sldId="274"/>
            <ac:spMk id="6" creationId="{642EB91A-5C4A-F112-B6F8-AA2D336C1512}"/>
          </ac:spMkLst>
        </pc:spChg>
        <pc:picChg chg="add mod ord">
          <ac:chgData name="Mandy Morland" userId="a11db512-159d-4d76-b584-a2aac44b47c0" providerId="ADAL" clId="{D1E86093-0E97-4EEF-AC53-A8CBFE5AF3AD}" dt="2026-01-06T10:24:03.232" v="1517" actId="1076"/>
          <ac:picMkLst>
            <pc:docMk/>
            <pc:sldMk cId="2635117080" sldId="274"/>
            <ac:picMk id="8" creationId="{EB0CD287-5DEB-1D34-D098-7D020556B12D}"/>
          </ac:picMkLst>
        </pc:picChg>
      </pc:sldChg>
      <pc:sldChg chg="addSp modSp new mod modClrScheme chgLayout">
        <pc:chgData name="Mandy Morland" userId="a11db512-159d-4d76-b584-a2aac44b47c0" providerId="ADAL" clId="{D1E86093-0E97-4EEF-AC53-A8CBFE5AF3AD}" dt="2026-01-06T10:32:16.089" v="1956" actId="1076"/>
        <pc:sldMkLst>
          <pc:docMk/>
          <pc:sldMk cId="1565062178" sldId="275"/>
        </pc:sldMkLst>
        <pc:spChg chg="mod">
          <ac:chgData name="Mandy Morland" userId="a11db512-159d-4d76-b584-a2aac44b47c0" providerId="ADAL" clId="{D1E86093-0E97-4EEF-AC53-A8CBFE5AF3AD}" dt="2026-01-06T10:32:03.868" v="1953" actId="26606"/>
          <ac:spMkLst>
            <pc:docMk/>
            <pc:sldMk cId="1565062178" sldId="275"/>
            <ac:spMk id="2" creationId="{1B4DFED7-DFC2-5819-B7A3-D848B588E4D1}"/>
          </ac:spMkLst>
        </pc:spChg>
        <pc:spChg chg="mod">
          <ac:chgData name="Mandy Morland" userId="a11db512-159d-4d76-b584-a2aac44b47c0" providerId="ADAL" clId="{D1E86093-0E97-4EEF-AC53-A8CBFE5AF3AD}" dt="2026-01-06T10:32:11.755" v="1955" actId="14100"/>
          <ac:spMkLst>
            <pc:docMk/>
            <pc:sldMk cId="1565062178" sldId="275"/>
            <ac:spMk id="3" creationId="{E9FD9A6C-2DAA-DCC2-35A9-0AE57650188F}"/>
          </ac:spMkLst>
        </pc:spChg>
        <pc:picChg chg="add mod">
          <ac:chgData name="Mandy Morland" userId="a11db512-159d-4d76-b584-a2aac44b47c0" providerId="ADAL" clId="{D1E86093-0E97-4EEF-AC53-A8CBFE5AF3AD}" dt="2026-01-06T10:32:16.089" v="1956" actId="1076"/>
          <ac:picMkLst>
            <pc:docMk/>
            <pc:sldMk cId="1565062178" sldId="275"/>
            <ac:picMk id="5" creationId="{922A04B3-F936-7D50-5BAA-55DA033E171B}"/>
          </ac:picMkLst>
        </pc:picChg>
      </pc:sldChg>
      <pc:sldChg chg="addSp delSp modSp new del mod modClrScheme chgLayout">
        <pc:chgData name="Mandy Morland" userId="a11db512-159d-4d76-b584-a2aac44b47c0" providerId="ADAL" clId="{D1E86093-0E97-4EEF-AC53-A8CBFE5AF3AD}" dt="2026-01-06T10:45:42.566" v="2725" actId="2696"/>
        <pc:sldMkLst>
          <pc:docMk/>
          <pc:sldMk cId="1283619563" sldId="276"/>
        </pc:sldMkLst>
        <pc:spChg chg="mod ord">
          <ac:chgData name="Mandy Morland" userId="a11db512-159d-4d76-b584-a2aac44b47c0" providerId="ADAL" clId="{D1E86093-0E97-4EEF-AC53-A8CBFE5AF3AD}" dt="2026-01-06T10:34:54.786" v="1973" actId="700"/>
          <ac:spMkLst>
            <pc:docMk/>
            <pc:sldMk cId="1283619563" sldId="276"/>
            <ac:spMk id="2" creationId="{3F61C831-F64B-1702-AC1D-E1F4B35F4C22}"/>
          </ac:spMkLst>
        </pc:spChg>
        <pc:spChg chg="del mod ord">
          <ac:chgData name="Mandy Morland" userId="a11db512-159d-4d76-b584-a2aac44b47c0" providerId="ADAL" clId="{D1E86093-0E97-4EEF-AC53-A8CBFE5AF3AD}" dt="2026-01-06T10:34:54.786" v="1973" actId="700"/>
          <ac:spMkLst>
            <pc:docMk/>
            <pc:sldMk cId="1283619563" sldId="276"/>
            <ac:spMk id="3" creationId="{EC18B1CD-1043-884A-9388-83C993D0069D}"/>
          </ac:spMkLst>
        </pc:spChg>
        <pc:spChg chg="del">
          <ac:chgData name="Mandy Morland" userId="a11db512-159d-4d76-b584-a2aac44b47c0" providerId="ADAL" clId="{D1E86093-0E97-4EEF-AC53-A8CBFE5AF3AD}" dt="2026-01-06T10:34:54.786" v="1973" actId="700"/>
          <ac:spMkLst>
            <pc:docMk/>
            <pc:sldMk cId="1283619563" sldId="276"/>
            <ac:spMk id="4" creationId="{80BCA289-1DA7-2E76-FBA8-AF3907C1A8F4}"/>
          </ac:spMkLst>
        </pc:spChg>
        <pc:spChg chg="add mod ord">
          <ac:chgData name="Mandy Morland" userId="a11db512-159d-4d76-b584-a2aac44b47c0" providerId="ADAL" clId="{D1E86093-0E97-4EEF-AC53-A8CBFE5AF3AD}" dt="2026-01-06T10:37:41.140" v="2248" actId="5793"/>
          <ac:spMkLst>
            <pc:docMk/>
            <pc:sldMk cId="1283619563" sldId="276"/>
            <ac:spMk id="5" creationId="{4DD666F2-77B1-6DF6-1C25-02FFB59F3CF1}"/>
          </ac:spMkLst>
        </pc:spChg>
      </pc:sldChg>
      <pc:sldChg chg="addSp delSp modSp new mod modClrScheme chgLayout">
        <pc:chgData name="Mandy Morland" userId="a11db512-159d-4d76-b584-a2aac44b47c0" providerId="ADAL" clId="{D1E86093-0E97-4EEF-AC53-A8CBFE5AF3AD}" dt="2026-01-06T10:45:31.585" v="2723" actId="255"/>
        <pc:sldMkLst>
          <pc:docMk/>
          <pc:sldMk cId="2182656243" sldId="277"/>
        </pc:sldMkLst>
        <pc:spChg chg="del mod ord">
          <ac:chgData name="Mandy Morland" userId="a11db512-159d-4d76-b584-a2aac44b47c0" providerId="ADAL" clId="{D1E86093-0E97-4EEF-AC53-A8CBFE5AF3AD}" dt="2026-01-06T10:38:23.888" v="2250" actId="700"/>
          <ac:spMkLst>
            <pc:docMk/>
            <pc:sldMk cId="2182656243" sldId="277"/>
            <ac:spMk id="2" creationId="{9CC4D4CA-B77E-D9A1-2D6B-B9ADA4366B54}"/>
          </ac:spMkLst>
        </pc:spChg>
        <pc:spChg chg="del mod ord">
          <ac:chgData name="Mandy Morland" userId="a11db512-159d-4d76-b584-a2aac44b47c0" providerId="ADAL" clId="{D1E86093-0E97-4EEF-AC53-A8CBFE5AF3AD}" dt="2026-01-06T10:38:23.888" v="2250" actId="700"/>
          <ac:spMkLst>
            <pc:docMk/>
            <pc:sldMk cId="2182656243" sldId="277"/>
            <ac:spMk id="3" creationId="{60402106-710D-D760-33B0-A4E433FE573A}"/>
          </ac:spMkLst>
        </pc:spChg>
        <pc:spChg chg="del">
          <ac:chgData name="Mandy Morland" userId="a11db512-159d-4d76-b584-a2aac44b47c0" providerId="ADAL" clId="{D1E86093-0E97-4EEF-AC53-A8CBFE5AF3AD}" dt="2026-01-06T10:38:23.888" v="2250" actId="700"/>
          <ac:spMkLst>
            <pc:docMk/>
            <pc:sldMk cId="2182656243" sldId="277"/>
            <ac:spMk id="4" creationId="{021CE987-FD3C-8C11-784F-0B1D534C555C}"/>
          </ac:spMkLst>
        </pc:spChg>
        <pc:spChg chg="add mod ord">
          <ac:chgData name="Mandy Morland" userId="a11db512-159d-4d76-b584-a2aac44b47c0" providerId="ADAL" clId="{D1E86093-0E97-4EEF-AC53-A8CBFE5AF3AD}" dt="2026-01-06T10:45:31.585" v="2723" actId="255"/>
          <ac:spMkLst>
            <pc:docMk/>
            <pc:sldMk cId="2182656243" sldId="277"/>
            <ac:spMk id="5" creationId="{106795A5-7116-A01D-26F6-67626E9AF585}"/>
          </ac:spMkLst>
        </pc:spChg>
        <pc:spChg chg="add mod ord">
          <ac:chgData name="Mandy Morland" userId="a11db512-159d-4d76-b584-a2aac44b47c0" providerId="ADAL" clId="{D1E86093-0E97-4EEF-AC53-A8CBFE5AF3AD}" dt="2026-01-06T10:45:07.751" v="2721" actId="20577"/>
          <ac:spMkLst>
            <pc:docMk/>
            <pc:sldMk cId="2182656243" sldId="277"/>
            <ac:spMk id="6" creationId="{ACD57CBE-CCB1-98E6-9C9C-F4F0E403EF0F}"/>
          </ac:spMkLst>
        </pc:sp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4" descr="A purple and green logo&#10;&#10;Description automatically generated">
            <a:extLst>
              <a:ext uri="{FF2B5EF4-FFF2-40B4-BE49-F238E27FC236}">
                <a16:creationId xmlns:a16="http://schemas.microsoft.com/office/drawing/2014/main" id="{0CD3A093-D409-DC6A-7DD7-09BB411E5E99}"/>
              </a:ext>
            </a:extLst>
          </p:cNvPr>
          <p:cNvPicPr>
            <a:picLocks noChangeAspect="1"/>
          </p:cNvPicPr>
          <p:nvPr userDrawn="1"/>
        </p:nvPicPr>
        <p:blipFill>
          <a:blip r:embed="rId2"/>
          <a:stretch>
            <a:fillRect/>
          </a:stretch>
        </p:blipFill>
        <p:spPr>
          <a:xfrm>
            <a:off x="0" y="0"/>
            <a:ext cx="12192000" cy="6889899"/>
          </a:xfrm>
          <a:prstGeom prst="rect">
            <a:avLst/>
          </a:prstGeom>
        </p:spPr>
      </p:pic>
      <p:sp>
        <p:nvSpPr>
          <p:cNvPr id="2" name="Title 1">
            <a:extLst>
              <a:ext uri="{FF2B5EF4-FFF2-40B4-BE49-F238E27FC236}">
                <a16:creationId xmlns:a16="http://schemas.microsoft.com/office/drawing/2014/main" id="{99AB42A4-43CF-F933-82D2-807F95D1903A}"/>
              </a:ext>
            </a:extLst>
          </p:cNvPr>
          <p:cNvSpPr>
            <a:spLocks noGrp="1"/>
          </p:cNvSpPr>
          <p:nvPr>
            <p:ph type="ctrTitle"/>
          </p:nvPr>
        </p:nvSpPr>
        <p:spPr>
          <a:xfrm>
            <a:off x="599440" y="2875757"/>
            <a:ext cx="4937760" cy="2011362"/>
          </a:xfrm>
        </p:spPr>
        <p:txBody>
          <a:bodyPr anchor="t">
            <a:normAutofit/>
          </a:bodyPr>
          <a:lstStyle>
            <a:lvl1pPr algn="l">
              <a:defRPr sz="4000">
                <a:solidFill>
                  <a:schemeClr val="bg1"/>
                </a:solidFill>
                <a:latin typeface="Calibri" panose="020F0502020204030204" pitchFamily="34" charset="0"/>
                <a:cs typeface="Calibri" panose="020F050202020403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C00E63FE-B202-3DAF-84CE-ABF22DC478C2}"/>
              </a:ext>
            </a:extLst>
          </p:cNvPr>
          <p:cNvSpPr>
            <a:spLocks noGrp="1"/>
          </p:cNvSpPr>
          <p:nvPr>
            <p:ph type="subTitle" idx="1"/>
          </p:nvPr>
        </p:nvSpPr>
        <p:spPr>
          <a:xfrm>
            <a:off x="599440" y="4719638"/>
            <a:ext cx="9144000"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Tree>
    <p:extLst>
      <p:ext uri="{BB962C8B-B14F-4D97-AF65-F5344CB8AC3E}">
        <p14:creationId xmlns:p14="http://schemas.microsoft.com/office/powerpoint/2010/main" val="2061179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A16EA-80C7-242D-7651-EAC5A2D520F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5A5E95C-5346-129D-A492-289EAA502FA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1555566-7653-17FD-19FC-BB25783618FA}"/>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1/7/2026</a:t>
            </a:fld>
            <a:endParaRPr lang="en-US"/>
          </a:p>
        </p:txBody>
      </p:sp>
      <p:sp>
        <p:nvSpPr>
          <p:cNvPr id="5" name="Footer Placeholder 4">
            <a:extLst>
              <a:ext uri="{FF2B5EF4-FFF2-40B4-BE49-F238E27FC236}">
                <a16:creationId xmlns:a16="http://schemas.microsoft.com/office/drawing/2014/main" id="{07DBE95E-F094-E15E-745F-349F36CBE4E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966C3773-5F60-0B09-FEE0-73F910206EB5}"/>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1624916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23A049F-D033-4C74-8D06-0732DA2804D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6E07D6E-DA08-9B26-3E83-C027468C0FC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05D06CA-3532-84E3-B766-7593844982FA}"/>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1/7/2026</a:t>
            </a:fld>
            <a:endParaRPr lang="en-US"/>
          </a:p>
        </p:txBody>
      </p:sp>
      <p:sp>
        <p:nvSpPr>
          <p:cNvPr id="5" name="Footer Placeholder 4">
            <a:extLst>
              <a:ext uri="{FF2B5EF4-FFF2-40B4-BE49-F238E27FC236}">
                <a16:creationId xmlns:a16="http://schemas.microsoft.com/office/drawing/2014/main" id="{345AC410-88D3-CC73-0DAB-7BAE9D7CBB1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FAC773C7-E8BF-771D-042A-CED2E3C7D4F1}"/>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2582530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06C31-5FE4-0DEE-31E3-C84DC8C27DF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4EFA2DC-689A-B81C-8FED-20799EC32AD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C0770A9-3849-D228-F1DE-8F71C8730BD3}"/>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1/7/2026</a:t>
            </a:fld>
            <a:endParaRPr lang="en-US"/>
          </a:p>
        </p:txBody>
      </p:sp>
      <p:sp>
        <p:nvSpPr>
          <p:cNvPr id="5" name="Footer Placeholder 4">
            <a:extLst>
              <a:ext uri="{FF2B5EF4-FFF2-40B4-BE49-F238E27FC236}">
                <a16:creationId xmlns:a16="http://schemas.microsoft.com/office/drawing/2014/main" id="{00DE1878-81EF-5288-7D4B-0245E1FDB39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DC71883E-207D-C3D6-30C0-8589199E3668}"/>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440917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5" name="Picture 4" descr="A blue and green background with a white circle&#10;&#10;Description automatically generated">
            <a:extLst>
              <a:ext uri="{FF2B5EF4-FFF2-40B4-BE49-F238E27FC236}">
                <a16:creationId xmlns:a16="http://schemas.microsoft.com/office/drawing/2014/main" id="{CF9C4C18-EFD1-7C21-2AB2-D7B997214780}"/>
              </a:ext>
            </a:extLst>
          </p:cNvPr>
          <p:cNvPicPr>
            <a:picLocks noChangeAspect="1"/>
          </p:cNvPicPr>
          <p:nvPr userDrawn="1"/>
        </p:nvPicPr>
        <p:blipFill>
          <a:blip r:embed="rId2"/>
          <a:stretch>
            <a:fillRect/>
          </a:stretch>
        </p:blipFill>
        <p:spPr>
          <a:xfrm>
            <a:off x="0" y="0"/>
            <a:ext cx="12192000" cy="6868633"/>
          </a:xfrm>
          <a:prstGeom prst="rect">
            <a:avLst/>
          </a:prstGeom>
        </p:spPr>
      </p:pic>
      <p:sp>
        <p:nvSpPr>
          <p:cNvPr id="2" name="Title 1">
            <a:extLst>
              <a:ext uri="{FF2B5EF4-FFF2-40B4-BE49-F238E27FC236}">
                <a16:creationId xmlns:a16="http://schemas.microsoft.com/office/drawing/2014/main" id="{75BF2CA2-6071-2143-9F5E-39170220BAB0}"/>
              </a:ext>
            </a:extLst>
          </p:cNvPr>
          <p:cNvSpPr>
            <a:spLocks noGrp="1"/>
          </p:cNvSpPr>
          <p:nvPr>
            <p:ph type="title"/>
          </p:nvPr>
        </p:nvSpPr>
        <p:spPr>
          <a:xfrm>
            <a:off x="831850" y="2913770"/>
            <a:ext cx="6150841" cy="2852737"/>
          </a:xfrm>
        </p:spPr>
        <p:txBody>
          <a:bodyPr anchor="t">
            <a:normAutofit/>
          </a:bodyPr>
          <a:lstStyle>
            <a:lvl1pPr>
              <a:defRPr sz="3600">
                <a:solidFill>
                  <a:schemeClr val="bg1"/>
                </a:solidFill>
              </a:defRPr>
            </a:lvl1p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81119387-D972-CBDB-19A2-7504781AC1A9}"/>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dirty="0"/>
              <a:t>Click to edit Master text styles</a:t>
            </a:r>
          </a:p>
        </p:txBody>
      </p:sp>
    </p:spTree>
    <p:extLst>
      <p:ext uri="{BB962C8B-B14F-4D97-AF65-F5344CB8AC3E}">
        <p14:creationId xmlns:p14="http://schemas.microsoft.com/office/powerpoint/2010/main" val="3198326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CA184-CD2E-923B-525C-4530872DAD9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43B7271-8115-FB23-6325-DC8B6FE3B79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A6C49C4-2F19-6F7D-ADF9-05F3D9BA890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966AFE8-22D0-510D-E8F6-32A0F607CB40}"/>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1/7/2026</a:t>
            </a:fld>
            <a:endParaRPr lang="en-US"/>
          </a:p>
        </p:txBody>
      </p:sp>
      <p:sp>
        <p:nvSpPr>
          <p:cNvPr id="6" name="Footer Placeholder 5">
            <a:extLst>
              <a:ext uri="{FF2B5EF4-FFF2-40B4-BE49-F238E27FC236}">
                <a16:creationId xmlns:a16="http://schemas.microsoft.com/office/drawing/2014/main" id="{769B41FE-2027-6B44-89D1-BE5E43646DA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AF84488B-9105-FF11-ABC5-E2B80BC68DB4}"/>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2390177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BABE-E7F3-FF0F-140E-128D85A1BD83}"/>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13DD8E2-DCD7-F44F-D6F3-76DF5455B8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513C01F-BC4D-DF76-CA24-320130015EC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68F4FB78-6687-0931-C1C1-2E597C1BE38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AE5D485-B915-CF14-CF2A-4642243105F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58D2A6C0-28AB-D097-CDF3-DBD3EFF1611D}"/>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1/7/2026</a:t>
            </a:fld>
            <a:endParaRPr lang="en-US"/>
          </a:p>
        </p:txBody>
      </p:sp>
      <p:sp>
        <p:nvSpPr>
          <p:cNvPr id="8" name="Footer Placeholder 7">
            <a:extLst>
              <a:ext uri="{FF2B5EF4-FFF2-40B4-BE49-F238E27FC236}">
                <a16:creationId xmlns:a16="http://schemas.microsoft.com/office/drawing/2014/main" id="{1E28DC93-895F-0768-95BB-85999345AEF7}"/>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2C06E24E-119F-3B1B-272D-C18D103A78B1}"/>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105694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E654C-F53D-810C-8765-4212D537D9DA}"/>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40E974DB-25AE-32E0-4C78-FE2E10266B6B}"/>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1/7/2026</a:t>
            </a:fld>
            <a:endParaRPr lang="en-US"/>
          </a:p>
        </p:txBody>
      </p:sp>
      <p:sp>
        <p:nvSpPr>
          <p:cNvPr id="4" name="Footer Placeholder 3">
            <a:extLst>
              <a:ext uri="{FF2B5EF4-FFF2-40B4-BE49-F238E27FC236}">
                <a16:creationId xmlns:a16="http://schemas.microsoft.com/office/drawing/2014/main" id="{FA279781-5B97-1646-D450-95B2FF9CBE2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A9FC6E6C-FD5B-1D28-1D68-82876A9B9E10}"/>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3336462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7B07C0-8310-5A63-7338-C4284674E8C7}"/>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1/7/2026</a:t>
            </a:fld>
            <a:endParaRPr lang="en-US"/>
          </a:p>
        </p:txBody>
      </p:sp>
      <p:sp>
        <p:nvSpPr>
          <p:cNvPr id="3" name="Footer Placeholder 2">
            <a:extLst>
              <a:ext uri="{FF2B5EF4-FFF2-40B4-BE49-F238E27FC236}">
                <a16:creationId xmlns:a16="http://schemas.microsoft.com/office/drawing/2014/main" id="{FA86F8B7-7305-8A39-A657-D8443A4B8FC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B2AB1DC9-0B1C-0C7F-E636-C9DD3AD3EBDC}"/>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388181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87A3A-63A7-1120-30A7-455D45620A0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EC0ABB7-54CF-A59D-19E6-BAEB45A65D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B492CB5-08F3-5451-3AB1-98390A19C7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D7D95FF-A4BC-6ECA-78BF-F3685D0BDC15}"/>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1/7/2026</a:t>
            </a:fld>
            <a:endParaRPr lang="en-US"/>
          </a:p>
        </p:txBody>
      </p:sp>
      <p:sp>
        <p:nvSpPr>
          <p:cNvPr id="6" name="Footer Placeholder 5">
            <a:extLst>
              <a:ext uri="{FF2B5EF4-FFF2-40B4-BE49-F238E27FC236}">
                <a16:creationId xmlns:a16="http://schemas.microsoft.com/office/drawing/2014/main" id="{6B0F1DD3-63FA-FDA1-C0A7-29D82D3A8F7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C7DAA15F-E9B0-A74E-5F49-8C57E75AF977}"/>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963940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68ECF-11F2-8EF3-7109-6E7F014FCEE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640D1BD-7582-8D83-8541-12E457A4D3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23FA8C9-2FB7-BCBC-63E9-7A1143E653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BFF92B6-2F94-8E28-6E05-676EF402632B}"/>
              </a:ext>
            </a:extLst>
          </p:cNvPr>
          <p:cNvSpPr>
            <a:spLocks noGrp="1"/>
          </p:cNvSpPr>
          <p:nvPr>
            <p:ph type="dt" sz="half" idx="10"/>
          </p:nvPr>
        </p:nvSpPr>
        <p:spPr>
          <a:xfrm>
            <a:off x="838200" y="6356350"/>
            <a:ext cx="2743200" cy="365125"/>
          </a:xfrm>
          <a:prstGeom prst="rect">
            <a:avLst/>
          </a:prstGeom>
        </p:spPr>
        <p:txBody>
          <a:bodyPr/>
          <a:lstStyle/>
          <a:p>
            <a:fld id="{3D2F09F9-2395-8C43-82B3-9F112E1B1C52}" type="datetimeFigureOut">
              <a:rPr lang="en-US" smtClean="0"/>
              <a:t>1/7/2026</a:t>
            </a:fld>
            <a:endParaRPr lang="en-US"/>
          </a:p>
        </p:txBody>
      </p:sp>
      <p:sp>
        <p:nvSpPr>
          <p:cNvPr id="6" name="Footer Placeholder 5">
            <a:extLst>
              <a:ext uri="{FF2B5EF4-FFF2-40B4-BE49-F238E27FC236}">
                <a16:creationId xmlns:a16="http://schemas.microsoft.com/office/drawing/2014/main" id="{CF07CA27-16C8-EFF9-36C7-2252126AD44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4C62ED06-1C89-A59A-27FC-50635E66135A}"/>
              </a:ext>
            </a:extLst>
          </p:cNvPr>
          <p:cNvSpPr>
            <a:spLocks noGrp="1"/>
          </p:cNvSpPr>
          <p:nvPr>
            <p:ph type="sldNum" sz="quarter" idx="12"/>
          </p:nvPr>
        </p:nvSpPr>
        <p:spPr>
          <a:xfrm>
            <a:off x="8610600" y="6356350"/>
            <a:ext cx="2743200" cy="365125"/>
          </a:xfrm>
          <a:prstGeom prst="rect">
            <a:avLst/>
          </a:prstGeom>
        </p:spPr>
        <p:txBody>
          <a:bodyPr/>
          <a:lstStyle/>
          <a:p>
            <a:fld id="{479D1B6F-DAC0-8243-9DCD-4E555EB927B4}" type="slidenum">
              <a:rPr lang="en-US" smtClean="0"/>
              <a:t>‹#›</a:t>
            </a:fld>
            <a:endParaRPr lang="en-US"/>
          </a:p>
        </p:txBody>
      </p:sp>
    </p:spTree>
    <p:extLst>
      <p:ext uri="{BB962C8B-B14F-4D97-AF65-F5344CB8AC3E}">
        <p14:creationId xmlns:p14="http://schemas.microsoft.com/office/powerpoint/2010/main" val="8827559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descr="A purple and white flag&#10;&#10;Description automatically generated">
            <a:extLst>
              <a:ext uri="{FF2B5EF4-FFF2-40B4-BE49-F238E27FC236}">
                <a16:creationId xmlns:a16="http://schemas.microsoft.com/office/drawing/2014/main" id="{68581A69-E474-7031-33AC-B8A5958CEC38}"/>
              </a:ext>
            </a:extLst>
          </p:cNvPr>
          <p:cNvPicPr>
            <a:picLocks noChangeAspect="1"/>
          </p:cNvPicPr>
          <p:nvPr userDrawn="1"/>
        </p:nvPicPr>
        <p:blipFill>
          <a:blip r:embed="rId13"/>
          <a:stretch>
            <a:fillRect/>
          </a:stretch>
        </p:blipFill>
        <p:spPr>
          <a:xfrm>
            <a:off x="0" y="10633"/>
            <a:ext cx="12192000" cy="6858000"/>
          </a:xfrm>
          <a:prstGeom prst="rect">
            <a:avLst/>
          </a:prstGeom>
        </p:spPr>
      </p:pic>
      <p:sp>
        <p:nvSpPr>
          <p:cNvPr id="2" name="Title Placeholder 1">
            <a:extLst>
              <a:ext uri="{FF2B5EF4-FFF2-40B4-BE49-F238E27FC236}">
                <a16:creationId xmlns:a16="http://schemas.microsoft.com/office/drawing/2014/main" id="{0800FBE7-E262-E7DB-9811-7A16FA22AB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20E38587-CC5A-7B76-BC90-B56ED3974C9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081628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600" kern="1200">
          <a:solidFill>
            <a:srgbClr val="43296E"/>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Clr>
          <a:srgbClr val="3B92C4"/>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3B92C4"/>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3B92C4"/>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3B92C4"/>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3B92C4"/>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hyperlink" Target="https://www.allaboutschoolleavers.co.uk/"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freepngimg.com/png/42236-ladder-of-success-image-free-download-image" TargetMode="Externa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thebluediamondgallery.com/wooden-tile/p/planning.html" TargetMode="External"/><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pixabay.com/en/question-mark-note-duplicate-2110767/" TargetMode="External"/><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hyperlink" Target="https://www.worldskillsuk.org/careers/" TargetMode="External"/><Relationship Id="rId1" Type="http://schemas.openxmlformats.org/officeDocument/2006/relationships/slideLayout" Target="../slideLayouts/slideLayout2.xml"/><Relationship Id="rId4" Type="http://schemas.openxmlformats.org/officeDocument/2006/relationships/hyperlink" Target="https://pix4free.org/photo/24096/research.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E3DD7CA-5441-AE35-A1C9-91DD96001C3A}"/>
              </a:ext>
            </a:extLst>
          </p:cNvPr>
          <p:cNvSpPr txBox="1"/>
          <p:nvPr/>
        </p:nvSpPr>
        <p:spPr>
          <a:xfrm>
            <a:off x="412953" y="2837905"/>
            <a:ext cx="6725265" cy="1938992"/>
          </a:xfrm>
          <a:prstGeom prst="rect">
            <a:avLst/>
          </a:prstGeom>
          <a:noFill/>
        </p:spPr>
        <p:txBody>
          <a:bodyPr wrap="square">
            <a:spAutoFit/>
          </a:bodyPr>
          <a:lstStyle/>
          <a:p>
            <a:pPr algn="ctr"/>
            <a:r>
              <a:rPr lang="en-GB" sz="4000" b="1" dirty="0">
                <a:solidFill>
                  <a:schemeClr val="bg1"/>
                </a:solidFill>
                <a:latin typeface="Abadi" panose="020B0604020104020204" pitchFamily="34" charset="0"/>
                <a:cs typeface="AngsanaUPC" panose="020B0502040204020203" pitchFamily="18" charset="-34"/>
              </a:rPr>
              <a:t>Our Future – </a:t>
            </a:r>
            <a:br>
              <a:rPr lang="en-GB" sz="4000" b="1" dirty="0">
                <a:solidFill>
                  <a:schemeClr val="bg1"/>
                </a:solidFill>
                <a:latin typeface="Abadi" panose="020B0604020104020204" pitchFamily="34" charset="0"/>
                <a:cs typeface="AngsanaUPC" panose="020B0502040204020203" pitchFamily="18" charset="-34"/>
              </a:rPr>
            </a:br>
            <a:r>
              <a:rPr lang="en-GB" sz="4000" b="1" dirty="0">
                <a:solidFill>
                  <a:schemeClr val="bg1"/>
                </a:solidFill>
                <a:latin typeface="Abadi" panose="020B0604020104020204" pitchFamily="34" charset="0"/>
                <a:cs typeface="AngsanaUPC" panose="020B0502040204020203" pitchFamily="18" charset="-34"/>
              </a:rPr>
              <a:t>Career Opportunities in Cumbria</a:t>
            </a:r>
            <a:endParaRPr lang="en-GB" sz="4000" b="1" dirty="0">
              <a:solidFill>
                <a:schemeClr val="bg1"/>
              </a:solidFill>
            </a:endParaRPr>
          </a:p>
        </p:txBody>
      </p:sp>
      <p:sp>
        <p:nvSpPr>
          <p:cNvPr id="4" name="Subtitle 2">
            <a:extLst>
              <a:ext uri="{FF2B5EF4-FFF2-40B4-BE49-F238E27FC236}">
                <a16:creationId xmlns:a16="http://schemas.microsoft.com/office/drawing/2014/main" id="{9BCAC17A-9D30-4615-8E26-005252E8E46F}"/>
              </a:ext>
            </a:extLst>
          </p:cNvPr>
          <p:cNvSpPr>
            <a:spLocks noGrp="1"/>
          </p:cNvSpPr>
          <p:nvPr>
            <p:ph type="subTitle" idx="1"/>
          </p:nvPr>
        </p:nvSpPr>
        <p:spPr>
          <a:xfrm>
            <a:off x="600075" y="4965445"/>
            <a:ext cx="9144000" cy="1655762"/>
          </a:xfrm>
        </p:spPr>
        <p:txBody>
          <a:bodyPr>
            <a:normAutofit/>
          </a:bodyPr>
          <a:lstStyle/>
          <a:p>
            <a:pPr algn="ctr"/>
            <a:r>
              <a:rPr lang="en-GB" sz="4000" b="1" i="1" dirty="0">
                <a:latin typeface="Abadi" panose="020B0604020104020204" pitchFamily="34" charset="0"/>
              </a:rPr>
              <a:t>Exploring possibilities within Cumbria so you can plan your future </a:t>
            </a:r>
          </a:p>
          <a:p>
            <a:endParaRPr lang="en-US" sz="4800" dirty="0"/>
          </a:p>
        </p:txBody>
      </p:sp>
      <p:pic>
        <p:nvPicPr>
          <p:cNvPr id="3" name="Picture 2">
            <a:extLst>
              <a:ext uri="{FF2B5EF4-FFF2-40B4-BE49-F238E27FC236}">
                <a16:creationId xmlns:a16="http://schemas.microsoft.com/office/drawing/2014/main" id="{717F8ADC-1922-D4CB-F372-A31E685504B3}"/>
              </a:ext>
            </a:extLst>
          </p:cNvPr>
          <p:cNvPicPr>
            <a:picLocks noChangeAspect="1"/>
          </p:cNvPicPr>
          <p:nvPr/>
        </p:nvPicPr>
        <p:blipFill>
          <a:blip r:embed="rId2"/>
          <a:stretch>
            <a:fillRect/>
          </a:stretch>
        </p:blipFill>
        <p:spPr>
          <a:xfrm>
            <a:off x="264866" y="526083"/>
            <a:ext cx="3510719" cy="1141377"/>
          </a:xfrm>
          <a:prstGeom prst="rect">
            <a:avLst/>
          </a:prstGeom>
        </p:spPr>
      </p:pic>
    </p:spTree>
    <p:extLst>
      <p:ext uri="{BB962C8B-B14F-4D97-AF65-F5344CB8AC3E}">
        <p14:creationId xmlns:p14="http://schemas.microsoft.com/office/powerpoint/2010/main" val="3166701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A6FBAF3-CDB1-D246-5FD3-75DBF6BD606D}"/>
              </a:ext>
            </a:extLst>
          </p:cNvPr>
          <p:cNvSpPr>
            <a:spLocks noGrp="1"/>
          </p:cNvSpPr>
          <p:nvPr>
            <p:ph type="title"/>
          </p:nvPr>
        </p:nvSpPr>
        <p:spPr/>
        <p:txBody>
          <a:bodyPr/>
          <a:lstStyle/>
          <a:p>
            <a:r>
              <a:rPr lang="en-US" b="1" dirty="0"/>
              <a:t>#4 – Assess where am I now?</a:t>
            </a:r>
            <a:endParaRPr lang="en-GB" b="1" dirty="0"/>
          </a:p>
        </p:txBody>
      </p:sp>
      <p:pic>
        <p:nvPicPr>
          <p:cNvPr id="8" name="Content Placeholder 7">
            <a:extLst>
              <a:ext uri="{FF2B5EF4-FFF2-40B4-BE49-F238E27FC236}">
                <a16:creationId xmlns:a16="http://schemas.microsoft.com/office/drawing/2014/main" id="{EB0CD287-5DEB-1D34-D098-7D020556B12D}"/>
              </a:ext>
            </a:extLst>
          </p:cNvPr>
          <p:cNvPicPr>
            <a:picLocks noGrp="1" noChangeAspect="1"/>
          </p:cNvPicPr>
          <p:nvPr>
            <p:ph idx="1"/>
          </p:nvPr>
        </p:nvPicPr>
        <p:blipFill>
          <a:blip r:embed="rId2"/>
          <a:stretch>
            <a:fillRect/>
          </a:stretch>
        </p:blipFill>
        <p:spPr>
          <a:xfrm>
            <a:off x="410583" y="1344635"/>
            <a:ext cx="11370833" cy="5380968"/>
          </a:xfrm>
          <a:prstGeom prst="rect">
            <a:avLst/>
          </a:prstGeom>
        </p:spPr>
      </p:pic>
    </p:spTree>
    <p:extLst>
      <p:ext uri="{BB962C8B-B14F-4D97-AF65-F5344CB8AC3E}">
        <p14:creationId xmlns:p14="http://schemas.microsoft.com/office/powerpoint/2010/main" val="2635117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DFED7-DFC2-5819-B7A3-D848B588E4D1}"/>
              </a:ext>
            </a:extLst>
          </p:cNvPr>
          <p:cNvSpPr>
            <a:spLocks noGrp="1"/>
          </p:cNvSpPr>
          <p:nvPr>
            <p:ph type="title"/>
          </p:nvPr>
        </p:nvSpPr>
        <p:spPr>
          <a:xfrm>
            <a:off x="838200" y="365125"/>
            <a:ext cx="10515600" cy="1325563"/>
          </a:xfrm>
        </p:spPr>
        <p:txBody>
          <a:bodyPr anchor="ctr">
            <a:normAutofit/>
          </a:bodyPr>
          <a:lstStyle/>
          <a:p>
            <a:r>
              <a:rPr lang="en-US" b="1" dirty="0"/>
              <a:t>#5 – It’s never too early!</a:t>
            </a:r>
            <a:endParaRPr lang="en-GB" b="1" dirty="0"/>
          </a:p>
        </p:txBody>
      </p:sp>
      <p:sp>
        <p:nvSpPr>
          <p:cNvPr id="3" name="Content Placeholder 2">
            <a:extLst>
              <a:ext uri="{FF2B5EF4-FFF2-40B4-BE49-F238E27FC236}">
                <a16:creationId xmlns:a16="http://schemas.microsoft.com/office/drawing/2014/main" id="{E9FD9A6C-2DAA-DCC2-35A9-0AE57650188F}"/>
              </a:ext>
            </a:extLst>
          </p:cNvPr>
          <p:cNvSpPr>
            <a:spLocks noGrp="1"/>
          </p:cNvSpPr>
          <p:nvPr>
            <p:ph sz="half" idx="1"/>
          </p:nvPr>
        </p:nvSpPr>
        <p:spPr>
          <a:xfrm>
            <a:off x="838200" y="1825625"/>
            <a:ext cx="6595334" cy="4351338"/>
          </a:xfrm>
        </p:spPr>
        <p:txBody>
          <a:bodyPr>
            <a:normAutofit/>
          </a:bodyPr>
          <a:lstStyle/>
          <a:p>
            <a:r>
              <a:rPr lang="en-US" dirty="0"/>
              <a:t>By starting your research early you can make sure you are doing the right qualifications and identify any additional experience you may need</a:t>
            </a:r>
          </a:p>
          <a:p>
            <a:r>
              <a:rPr lang="en-US" dirty="0"/>
              <a:t>Some vacancies, such as jobs, apprenticeships and University have deadlines, you don’t want to miss out because you left it too late!</a:t>
            </a:r>
          </a:p>
          <a:p>
            <a:r>
              <a:rPr lang="en-US" dirty="0"/>
              <a:t>You also will identify areas for development –</a:t>
            </a:r>
            <a:r>
              <a:rPr lang="en-US" dirty="0" err="1"/>
              <a:t>eg</a:t>
            </a:r>
            <a:r>
              <a:rPr lang="en-US" dirty="0"/>
              <a:t> what additional work experience do you need?</a:t>
            </a:r>
            <a:endParaRPr lang="en-GB" dirty="0"/>
          </a:p>
        </p:txBody>
      </p:sp>
      <p:pic>
        <p:nvPicPr>
          <p:cNvPr id="5" name="Picture 4">
            <a:extLst>
              <a:ext uri="{FF2B5EF4-FFF2-40B4-BE49-F238E27FC236}">
                <a16:creationId xmlns:a16="http://schemas.microsoft.com/office/drawing/2014/main" id="{922A04B3-F936-7D50-5BAA-55DA033E171B}"/>
              </a:ext>
            </a:extLst>
          </p:cNvPr>
          <p:cNvPicPr>
            <a:picLocks noChangeAspect="1"/>
          </p:cNvPicPr>
          <p:nvPr/>
        </p:nvPicPr>
        <p:blipFill>
          <a:blip r:embed="rId2"/>
          <a:stretch>
            <a:fillRect/>
          </a:stretch>
        </p:blipFill>
        <p:spPr>
          <a:xfrm>
            <a:off x="7796233" y="2716977"/>
            <a:ext cx="3708174" cy="2568634"/>
          </a:xfrm>
          <a:prstGeom prst="rect">
            <a:avLst/>
          </a:prstGeom>
          <a:noFill/>
        </p:spPr>
      </p:pic>
    </p:spTree>
    <p:extLst>
      <p:ext uri="{BB962C8B-B14F-4D97-AF65-F5344CB8AC3E}">
        <p14:creationId xmlns:p14="http://schemas.microsoft.com/office/powerpoint/2010/main" val="15650621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06795A5-7116-A01D-26F6-67626E9AF585}"/>
              </a:ext>
            </a:extLst>
          </p:cNvPr>
          <p:cNvSpPr>
            <a:spLocks noGrp="1"/>
          </p:cNvSpPr>
          <p:nvPr>
            <p:ph type="title"/>
          </p:nvPr>
        </p:nvSpPr>
        <p:spPr/>
        <p:txBody>
          <a:bodyPr>
            <a:normAutofit/>
          </a:bodyPr>
          <a:lstStyle/>
          <a:p>
            <a:r>
              <a:rPr lang="en-US" sz="4400" b="1" dirty="0"/>
              <a:t>Further support</a:t>
            </a:r>
            <a:endParaRPr lang="en-GB" sz="4400" b="1" dirty="0"/>
          </a:p>
        </p:txBody>
      </p:sp>
      <p:sp>
        <p:nvSpPr>
          <p:cNvPr id="6" name="Content Placeholder 5">
            <a:extLst>
              <a:ext uri="{FF2B5EF4-FFF2-40B4-BE49-F238E27FC236}">
                <a16:creationId xmlns:a16="http://schemas.microsoft.com/office/drawing/2014/main" id="{ACD57CBE-CCB1-98E6-9C9C-F4F0E403EF0F}"/>
              </a:ext>
            </a:extLst>
          </p:cNvPr>
          <p:cNvSpPr>
            <a:spLocks noGrp="1"/>
          </p:cNvSpPr>
          <p:nvPr>
            <p:ph idx="1"/>
          </p:nvPr>
        </p:nvSpPr>
        <p:spPr/>
        <p:txBody>
          <a:bodyPr/>
          <a:lstStyle/>
          <a:p>
            <a:r>
              <a:rPr lang="en-US" dirty="0"/>
              <a:t>Do your research independently so you are ready to ask questions and get clarification on what you need help on</a:t>
            </a:r>
          </a:p>
          <a:p>
            <a:r>
              <a:rPr lang="en-US" dirty="0"/>
              <a:t>Make sure you know who the Careers Adviser is and how you can arrange an appointment</a:t>
            </a:r>
          </a:p>
          <a:p>
            <a:r>
              <a:rPr lang="en-US" dirty="0"/>
              <a:t>Speak to your teacher/tutor/family member for help and guidance</a:t>
            </a:r>
          </a:p>
          <a:p>
            <a:r>
              <a:rPr lang="en-US" dirty="0"/>
              <a:t>The All About website has lots of information about ALL your options (advice on apprenticeships, applying for University, studying at college and the world of work), this bis the link;</a:t>
            </a:r>
          </a:p>
          <a:p>
            <a:r>
              <a:rPr lang="en-GB" dirty="0">
                <a:hlinkClick r:id="rId2"/>
              </a:rPr>
              <a:t>School Leaver Jobs | </a:t>
            </a:r>
            <a:r>
              <a:rPr lang="en-GB" dirty="0" err="1">
                <a:hlinkClick r:id="rId2"/>
              </a:rPr>
              <a:t>AllAboutSchoolLeavers</a:t>
            </a:r>
            <a:endParaRPr lang="en-GB" dirty="0"/>
          </a:p>
        </p:txBody>
      </p:sp>
    </p:spTree>
    <p:extLst>
      <p:ext uri="{BB962C8B-B14F-4D97-AF65-F5344CB8AC3E}">
        <p14:creationId xmlns:p14="http://schemas.microsoft.com/office/powerpoint/2010/main" val="21826562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Final task for today </a:t>
            </a:r>
          </a:p>
        </p:txBody>
      </p:sp>
      <p:sp>
        <p:nvSpPr>
          <p:cNvPr id="3" name="Content Placeholder 2"/>
          <p:cNvSpPr>
            <a:spLocks noGrp="1"/>
          </p:cNvSpPr>
          <p:nvPr>
            <p:ph idx="1"/>
          </p:nvPr>
        </p:nvSpPr>
        <p:spPr>
          <a:xfrm>
            <a:off x="438412" y="1158651"/>
            <a:ext cx="10515600" cy="4351338"/>
          </a:xfrm>
        </p:spPr>
        <p:txBody>
          <a:bodyPr/>
          <a:lstStyle/>
          <a:p>
            <a:endParaRPr lang="en-GB" dirty="0"/>
          </a:p>
          <a:p>
            <a:r>
              <a:rPr lang="en-GB" dirty="0"/>
              <a:t>Look at the RAG rating slide on the next slide and decide where you are at and what you need to do next.</a:t>
            </a:r>
          </a:p>
          <a:p>
            <a:endParaRPr lang="en-GB" dirty="0"/>
          </a:p>
          <a:p>
            <a:r>
              <a:rPr lang="en-GB" dirty="0"/>
              <a:t>Remember – you are responsible </a:t>
            </a:r>
            <a:r>
              <a:rPr lang="en-GB"/>
              <a:t>for YOUR</a:t>
            </a:r>
          </a:p>
          <a:p>
            <a:pPr marL="0" indent="0">
              <a:buNone/>
            </a:pPr>
            <a:r>
              <a:rPr lang="en-GB"/>
              <a:t> </a:t>
            </a:r>
            <a:r>
              <a:rPr lang="en-GB" dirty="0"/>
              <a:t>steps </a:t>
            </a:r>
            <a:r>
              <a:rPr lang="en-GB"/>
              <a:t>to success!!</a:t>
            </a:r>
            <a:endParaRPr lang="en-GB" dirty="0"/>
          </a:p>
          <a:p>
            <a:endParaRPr lang="en-GB" dirty="0"/>
          </a:p>
          <a:p>
            <a:endParaRPr lang="en-GB" dirty="0"/>
          </a:p>
        </p:txBody>
      </p:sp>
      <p:pic>
        <p:nvPicPr>
          <p:cNvPr id="5" name="Picture 4">
            <a:extLst>
              <a:ext uri="{FF2B5EF4-FFF2-40B4-BE49-F238E27FC236}">
                <a16:creationId xmlns:a16="http://schemas.microsoft.com/office/drawing/2014/main" id="{CAE8EB76-4EFA-68AB-3957-D71C38845787}"/>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396322" y="2322316"/>
            <a:ext cx="2052691" cy="3724220"/>
          </a:xfrm>
          <a:prstGeom prst="rect">
            <a:avLst/>
          </a:prstGeom>
        </p:spPr>
      </p:pic>
    </p:spTree>
    <p:extLst>
      <p:ext uri="{BB962C8B-B14F-4D97-AF65-F5344CB8AC3E}">
        <p14:creationId xmlns:p14="http://schemas.microsoft.com/office/powerpoint/2010/main" val="19109305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30BA1-0C52-45C4-9CBA-924D3222E449}"/>
              </a:ext>
            </a:extLst>
          </p:cNvPr>
          <p:cNvSpPr>
            <a:spLocks noGrp="1"/>
          </p:cNvSpPr>
          <p:nvPr>
            <p:ph type="title"/>
          </p:nvPr>
        </p:nvSpPr>
        <p:spPr>
          <a:xfrm>
            <a:off x="83064" y="-110987"/>
            <a:ext cx="12108935" cy="1609344"/>
          </a:xfrm>
        </p:spPr>
        <p:txBody>
          <a:bodyPr>
            <a:normAutofit/>
          </a:bodyPr>
          <a:lstStyle/>
          <a:p>
            <a:pPr algn="ctr"/>
            <a:r>
              <a:rPr lang="en-GB" sz="3200" b="1" dirty="0"/>
              <a:t>Steps to success – where are you on the careers journey?</a:t>
            </a:r>
          </a:p>
        </p:txBody>
      </p:sp>
      <p:sp>
        <p:nvSpPr>
          <p:cNvPr id="3" name="Content Placeholder 2">
            <a:extLst>
              <a:ext uri="{FF2B5EF4-FFF2-40B4-BE49-F238E27FC236}">
                <a16:creationId xmlns:a16="http://schemas.microsoft.com/office/drawing/2014/main" id="{00B8C8C2-1D0D-45B1-A646-78AB77ABCB98}"/>
              </a:ext>
            </a:extLst>
          </p:cNvPr>
          <p:cNvSpPr>
            <a:spLocks noGrp="1"/>
          </p:cNvSpPr>
          <p:nvPr>
            <p:ph idx="1"/>
          </p:nvPr>
        </p:nvSpPr>
        <p:spPr>
          <a:xfrm>
            <a:off x="6895750" y="1498357"/>
            <a:ext cx="4546834" cy="5063258"/>
          </a:xfrm>
        </p:spPr>
        <p:txBody>
          <a:bodyPr>
            <a:normAutofit fontScale="85000" lnSpcReduction="20000"/>
          </a:bodyPr>
          <a:lstStyle/>
          <a:p>
            <a:pPr marL="0" indent="0">
              <a:buNone/>
            </a:pPr>
            <a:r>
              <a:rPr lang="en-GB" dirty="0"/>
              <a:t>For this task, you need to look at the three stages on the careers journey:</a:t>
            </a:r>
          </a:p>
          <a:p>
            <a:pPr marL="457200" indent="-457200">
              <a:buAutoNum type="arabicPeriod"/>
            </a:pPr>
            <a:r>
              <a:rPr lang="en-GB" dirty="0"/>
              <a:t>Research</a:t>
            </a:r>
          </a:p>
          <a:p>
            <a:pPr marL="457200" indent="-457200">
              <a:buAutoNum type="arabicPeriod"/>
            </a:pPr>
            <a:r>
              <a:rPr lang="en-GB" dirty="0"/>
              <a:t>Experience</a:t>
            </a:r>
          </a:p>
          <a:p>
            <a:pPr marL="457200" indent="-457200">
              <a:buAutoNum type="arabicPeriod"/>
            </a:pPr>
            <a:r>
              <a:rPr lang="en-GB" dirty="0"/>
              <a:t>Act</a:t>
            </a:r>
          </a:p>
          <a:p>
            <a:pPr marL="0" indent="0">
              <a:buNone/>
            </a:pPr>
            <a:endParaRPr lang="en-GB" dirty="0"/>
          </a:p>
          <a:p>
            <a:pPr marL="0" indent="0" algn="ctr">
              <a:buNone/>
            </a:pPr>
            <a:r>
              <a:rPr lang="en-GB" dirty="0"/>
              <a:t>By looking at the ‘you are in this phase if’ box for each, you can identify which area you are in, you can even tick things off to help.</a:t>
            </a:r>
          </a:p>
          <a:p>
            <a:pPr marL="0" indent="0">
              <a:buNone/>
            </a:pPr>
            <a:endParaRPr lang="en-GB" dirty="0"/>
          </a:p>
          <a:p>
            <a:pPr marL="0" indent="0" algn="ctr">
              <a:buNone/>
            </a:pPr>
            <a:r>
              <a:rPr lang="en-GB" dirty="0"/>
              <a:t>Then, look carefully at the actions for each, and look at the websites on the next few pages to identify the sites which will be the most useful for you. You could put a tick next to the websites that will be most helpful.</a:t>
            </a:r>
          </a:p>
        </p:txBody>
      </p:sp>
      <p:cxnSp>
        <p:nvCxnSpPr>
          <p:cNvPr id="7" name="Straight Arrow Connector 6">
            <a:extLst>
              <a:ext uri="{FF2B5EF4-FFF2-40B4-BE49-F238E27FC236}">
                <a16:creationId xmlns:a16="http://schemas.microsoft.com/office/drawing/2014/main" id="{C03B939E-80D3-4D25-ABEF-517BC6E7CD7D}"/>
              </a:ext>
            </a:extLst>
          </p:cNvPr>
          <p:cNvCxnSpPr/>
          <p:nvPr/>
        </p:nvCxnSpPr>
        <p:spPr>
          <a:xfrm flipH="1">
            <a:off x="5176007" y="5780015"/>
            <a:ext cx="1079384" cy="3668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EC835F9-549E-46D7-B845-AFC090A81511}"/>
              </a:ext>
            </a:extLst>
          </p:cNvPr>
          <p:cNvCxnSpPr/>
          <p:nvPr/>
        </p:nvCxnSpPr>
        <p:spPr>
          <a:xfrm flipH="1" flipV="1">
            <a:off x="5209563" y="2315361"/>
            <a:ext cx="1045828" cy="5536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D8965BED-3D05-4872-ABBB-58E4D11A390A}"/>
              </a:ext>
            </a:extLst>
          </p:cNvPr>
          <p:cNvPicPr>
            <a:picLocks noChangeAspect="1"/>
          </p:cNvPicPr>
          <p:nvPr/>
        </p:nvPicPr>
        <p:blipFill>
          <a:blip r:embed="rId2"/>
          <a:stretch>
            <a:fillRect/>
          </a:stretch>
        </p:blipFill>
        <p:spPr>
          <a:xfrm>
            <a:off x="86595" y="813308"/>
            <a:ext cx="6809155" cy="5748308"/>
          </a:xfrm>
          <a:prstGeom prst="rect">
            <a:avLst/>
          </a:prstGeom>
        </p:spPr>
      </p:pic>
    </p:spTree>
    <p:extLst>
      <p:ext uri="{BB962C8B-B14F-4D97-AF65-F5344CB8AC3E}">
        <p14:creationId xmlns:p14="http://schemas.microsoft.com/office/powerpoint/2010/main" val="1961052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28BC8-9511-4D96-91F3-A92F0B7E97F8}"/>
              </a:ext>
            </a:extLst>
          </p:cNvPr>
          <p:cNvSpPr>
            <a:spLocks noGrp="1"/>
          </p:cNvSpPr>
          <p:nvPr>
            <p:ph type="title"/>
          </p:nvPr>
        </p:nvSpPr>
        <p:spPr>
          <a:xfrm>
            <a:off x="0" y="115517"/>
            <a:ext cx="10058400" cy="1609344"/>
          </a:xfrm>
        </p:spPr>
        <p:txBody>
          <a:bodyPr/>
          <a:lstStyle/>
          <a:p>
            <a:r>
              <a:rPr lang="en-GB" b="1" dirty="0"/>
              <a:t>Summary – next steps</a:t>
            </a:r>
          </a:p>
        </p:txBody>
      </p:sp>
      <p:sp>
        <p:nvSpPr>
          <p:cNvPr id="3" name="Content Placeholder 2">
            <a:extLst>
              <a:ext uri="{FF2B5EF4-FFF2-40B4-BE49-F238E27FC236}">
                <a16:creationId xmlns:a16="http://schemas.microsoft.com/office/drawing/2014/main" id="{66B38766-B67E-4580-A288-C6672EB6BF07}"/>
              </a:ext>
            </a:extLst>
          </p:cNvPr>
          <p:cNvSpPr>
            <a:spLocks noGrp="1"/>
          </p:cNvSpPr>
          <p:nvPr>
            <p:ph idx="1"/>
          </p:nvPr>
        </p:nvSpPr>
        <p:spPr>
          <a:xfrm>
            <a:off x="121893" y="1892639"/>
            <a:ext cx="6815802" cy="4849844"/>
          </a:xfrm>
        </p:spPr>
        <p:txBody>
          <a:bodyPr/>
          <a:lstStyle/>
          <a:p>
            <a:pPr marL="0" indent="0">
              <a:buNone/>
            </a:pPr>
            <a:r>
              <a:rPr lang="en-GB" sz="2800" dirty="0"/>
              <a:t>You should now:</a:t>
            </a:r>
          </a:p>
          <a:p>
            <a:r>
              <a:rPr lang="en-GB" sz="2800" dirty="0"/>
              <a:t>Have identified where you are on your careers journey.</a:t>
            </a:r>
          </a:p>
          <a:p>
            <a:r>
              <a:rPr lang="en-GB" sz="2800" dirty="0"/>
              <a:t>Keep going back to the Steps to Success and seeing if you have moved from your current phase to the next one.</a:t>
            </a:r>
          </a:p>
          <a:p>
            <a:endParaRPr lang="en-GB" dirty="0"/>
          </a:p>
        </p:txBody>
      </p:sp>
      <p:pic>
        <p:nvPicPr>
          <p:cNvPr id="4" name="Picture 3">
            <a:extLst>
              <a:ext uri="{FF2B5EF4-FFF2-40B4-BE49-F238E27FC236}">
                <a16:creationId xmlns:a16="http://schemas.microsoft.com/office/drawing/2014/main" id="{35C82747-6DC9-46C3-9D19-73EDEA3A97C4}"/>
              </a:ext>
            </a:extLst>
          </p:cNvPr>
          <p:cNvPicPr>
            <a:picLocks noChangeAspect="1"/>
          </p:cNvPicPr>
          <p:nvPr/>
        </p:nvPicPr>
        <p:blipFill>
          <a:blip r:embed="rId2"/>
          <a:stretch>
            <a:fillRect/>
          </a:stretch>
        </p:blipFill>
        <p:spPr>
          <a:xfrm>
            <a:off x="6745046" y="2192043"/>
            <a:ext cx="5107200" cy="4311513"/>
          </a:xfrm>
          <a:prstGeom prst="rect">
            <a:avLst/>
          </a:prstGeom>
        </p:spPr>
      </p:pic>
      <p:cxnSp>
        <p:nvCxnSpPr>
          <p:cNvPr id="6" name="Straight Arrow Connector 5">
            <a:extLst>
              <a:ext uri="{FF2B5EF4-FFF2-40B4-BE49-F238E27FC236}">
                <a16:creationId xmlns:a16="http://schemas.microsoft.com/office/drawing/2014/main" id="{38128FF3-C130-4152-8415-7FB9B7FC170B}"/>
              </a:ext>
            </a:extLst>
          </p:cNvPr>
          <p:cNvCxnSpPr/>
          <p:nvPr/>
        </p:nvCxnSpPr>
        <p:spPr>
          <a:xfrm flipV="1">
            <a:off x="5029200" y="4481004"/>
            <a:ext cx="1881930" cy="9731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50280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41160-68B0-C37B-9389-83F4AFF6BC41}"/>
              </a:ext>
            </a:extLst>
          </p:cNvPr>
          <p:cNvSpPr>
            <a:spLocks noGrp="1"/>
          </p:cNvSpPr>
          <p:nvPr>
            <p:ph type="title"/>
          </p:nvPr>
        </p:nvSpPr>
        <p:spPr/>
        <p:txBody>
          <a:bodyPr>
            <a:normAutofit/>
          </a:bodyPr>
          <a:lstStyle/>
          <a:p>
            <a:r>
              <a:rPr lang="en-US" sz="4800" b="1" dirty="0"/>
              <a:t>Year 12 – Session 1</a:t>
            </a:r>
          </a:p>
        </p:txBody>
      </p:sp>
      <p:sp>
        <p:nvSpPr>
          <p:cNvPr id="3" name="Content Placeholder 2">
            <a:extLst>
              <a:ext uri="{FF2B5EF4-FFF2-40B4-BE49-F238E27FC236}">
                <a16:creationId xmlns:a16="http://schemas.microsoft.com/office/drawing/2014/main" id="{0A5E8960-2CCA-D286-D361-D5E9EF416400}"/>
              </a:ext>
            </a:extLst>
          </p:cNvPr>
          <p:cNvSpPr>
            <a:spLocks noGrp="1"/>
          </p:cNvSpPr>
          <p:nvPr>
            <p:ph idx="1"/>
          </p:nvPr>
        </p:nvSpPr>
        <p:spPr/>
        <p:txBody>
          <a:bodyPr>
            <a:normAutofit/>
          </a:bodyPr>
          <a:lstStyle/>
          <a:p>
            <a:pPr marL="0" indent="0" algn="ctr">
              <a:buNone/>
            </a:pPr>
            <a:r>
              <a:rPr lang="en-US" sz="4800" dirty="0"/>
              <a:t>Planning for my future</a:t>
            </a:r>
          </a:p>
        </p:txBody>
      </p:sp>
      <p:pic>
        <p:nvPicPr>
          <p:cNvPr id="5" name="Picture 4">
            <a:extLst>
              <a:ext uri="{FF2B5EF4-FFF2-40B4-BE49-F238E27FC236}">
                <a16:creationId xmlns:a16="http://schemas.microsoft.com/office/drawing/2014/main" id="{F984DDED-4A3B-DB6C-B116-20806E6B0E31}"/>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4227782" y="3513197"/>
            <a:ext cx="3311087" cy="2207391"/>
          </a:xfrm>
          <a:prstGeom prst="rect">
            <a:avLst/>
          </a:prstGeom>
        </p:spPr>
      </p:pic>
    </p:spTree>
    <p:extLst>
      <p:ext uri="{BB962C8B-B14F-4D97-AF65-F5344CB8AC3E}">
        <p14:creationId xmlns:p14="http://schemas.microsoft.com/office/powerpoint/2010/main" val="3223288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FD752-B1F7-4476-A2CA-E4B8D1A5031F}"/>
              </a:ext>
            </a:extLst>
          </p:cNvPr>
          <p:cNvSpPr>
            <a:spLocks noGrp="1"/>
          </p:cNvSpPr>
          <p:nvPr>
            <p:ph type="title"/>
          </p:nvPr>
        </p:nvSpPr>
        <p:spPr>
          <a:xfrm>
            <a:off x="1097280" y="162778"/>
            <a:ext cx="10058400" cy="1450757"/>
          </a:xfrm>
        </p:spPr>
        <p:txBody>
          <a:bodyPr>
            <a:normAutofit fontScale="90000"/>
          </a:bodyPr>
          <a:lstStyle/>
          <a:p>
            <a:br>
              <a:rPr lang="en-GB" dirty="0">
                <a:latin typeface="Abadi" panose="020B0604020104020204" pitchFamily="34" charset="0"/>
              </a:rPr>
            </a:br>
            <a:r>
              <a:rPr lang="en-GB" sz="4400" b="1" dirty="0">
                <a:latin typeface="Abadi" panose="020B0604020104020204" pitchFamily="34" charset="0"/>
              </a:rPr>
              <a:t>Today’s key question</a:t>
            </a:r>
            <a:br>
              <a:rPr lang="en-GB" sz="4400" b="1" dirty="0">
                <a:latin typeface="Abadi" panose="020B0604020104020204" pitchFamily="34" charset="0"/>
              </a:rPr>
            </a:br>
            <a:r>
              <a:rPr lang="en-GB" sz="4400" b="1" dirty="0"/>
              <a:t>Where do I want to be, how will I get there?</a:t>
            </a:r>
            <a:endParaRPr lang="en-GB" sz="4400" b="1" dirty="0">
              <a:latin typeface="Abadi" panose="020B0604020104020204" pitchFamily="34" charset="0"/>
            </a:endParaRPr>
          </a:p>
        </p:txBody>
      </p:sp>
      <p:sp>
        <p:nvSpPr>
          <p:cNvPr id="3" name="Content Placeholder 2">
            <a:extLst>
              <a:ext uri="{FF2B5EF4-FFF2-40B4-BE49-F238E27FC236}">
                <a16:creationId xmlns:a16="http://schemas.microsoft.com/office/drawing/2014/main" id="{960D458D-B861-49C0-A2E7-DA1D5F4A273F}"/>
              </a:ext>
            </a:extLst>
          </p:cNvPr>
          <p:cNvSpPr>
            <a:spLocks noGrp="1"/>
          </p:cNvSpPr>
          <p:nvPr>
            <p:ph idx="1"/>
          </p:nvPr>
        </p:nvSpPr>
        <p:spPr>
          <a:xfrm>
            <a:off x="337185" y="1695450"/>
            <a:ext cx="11578590" cy="2878244"/>
          </a:xfrm>
        </p:spPr>
        <p:txBody>
          <a:bodyPr>
            <a:normAutofit fontScale="25000" lnSpcReduction="20000"/>
          </a:bodyPr>
          <a:lstStyle/>
          <a:p>
            <a:endParaRPr lang="en-GB" sz="3600" dirty="0">
              <a:latin typeface="Abadi" panose="020B0604020104020204" pitchFamily="34" charset="0"/>
            </a:endParaRPr>
          </a:p>
          <a:p>
            <a:pPr marL="0" indent="0">
              <a:buNone/>
            </a:pPr>
            <a:r>
              <a:rPr lang="en-GB" sz="11200" dirty="0"/>
              <a:t>The theme for this month is all about making a career plan, by focusing on two questions:</a:t>
            </a:r>
          </a:p>
          <a:p>
            <a:pPr marL="0" indent="0">
              <a:buNone/>
            </a:pPr>
            <a:endParaRPr lang="en-GB" sz="4800" dirty="0"/>
          </a:p>
          <a:p>
            <a:pPr marL="457200" indent="-457200">
              <a:buAutoNum type="arabicPeriod"/>
            </a:pPr>
            <a:r>
              <a:rPr lang="en-GB" sz="11200" dirty="0"/>
              <a:t>Where do I want to be?</a:t>
            </a:r>
          </a:p>
          <a:p>
            <a:pPr marL="457200" indent="-457200">
              <a:buAutoNum type="arabicPeriod"/>
            </a:pPr>
            <a:endParaRPr lang="en-GB" sz="11200" dirty="0"/>
          </a:p>
          <a:p>
            <a:pPr marL="457200" indent="-457200">
              <a:buAutoNum type="arabicPeriod"/>
            </a:pPr>
            <a:r>
              <a:rPr lang="en-GB" sz="11200" dirty="0"/>
              <a:t>How will I get there?</a:t>
            </a:r>
          </a:p>
          <a:p>
            <a:pPr marL="457200" indent="-457200">
              <a:buAutoNum type="arabicPeriod"/>
            </a:pPr>
            <a:endParaRPr lang="en-GB" sz="11200" dirty="0"/>
          </a:p>
          <a:p>
            <a:pPr marL="0" indent="0" algn="ctr">
              <a:buNone/>
            </a:pPr>
            <a:r>
              <a:rPr lang="en-GB" sz="11200" dirty="0"/>
              <a:t>During this month the emphasis is on you taking responsibility for your future, and to encourage you to start researching your options – it is never too early to start planning.</a:t>
            </a:r>
          </a:p>
          <a:p>
            <a:pPr marL="0" indent="0" algn="ctr">
              <a:buNone/>
            </a:pPr>
            <a:endParaRPr lang="en-GB" sz="11200" dirty="0"/>
          </a:p>
          <a:p>
            <a:pPr>
              <a:buFont typeface="Wingdings" panose="05000000000000000000" pitchFamily="2" charset="2"/>
              <a:buChar char="q"/>
            </a:pPr>
            <a:endParaRPr lang="en-GB" sz="3600" dirty="0">
              <a:latin typeface="Abadi" panose="020B0604020104020204" pitchFamily="34" charset="0"/>
            </a:endParaRPr>
          </a:p>
        </p:txBody>
      </p:sp>
      <p:pic>
        <p:nvPicPr>
          <p:cNvPr id="6" name="Picture 5">
            <a:extLst>
              <a:ext uri="{FF2B5EF4-FFF2-40B4-BE49-F238E27FC236}">
                <a16:creationId xmlns:a16="http://schemas.microsoft.com/office/drawing/2014/main" id="{B48E9E88-7CF8-D4E8-0669-493B9CDEFA6E}"/>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5626250" y="2504281"/>
            <a:ext cx="2775240" cy="1849437"/>
          </a:xfrm>
          <a:prstGeom prst="rect">
            <a:avLst/>
          </a:prstGeom>
        </p:spPr>
      </p:pic>
    </p:spTree>
    <p:extLst>
      <p:ext uri="{BB962C8B-B14F-4D97-AF65-F5344CB8AC3E}">
        <p14:creationId xmlns:p14="http://schemas.microsoft.com/office/powerpoint/2010/main" val="3234973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400" b="1" dirty="0"/>
              <a:t>Research task </a:t>
            </a:r>
          </a:p>
        </p:txBody>
      </p:sp>
      <p:sp>
        <p:nvSpPr>
          <p:cNvPr id="3" name="Content Placeholder 2"/>
          <p:cNvSpPr>
            <a:spLocks noGrp="1"/>
          </p:cNvSpPr>
          <p:nvPr>
            <p:ph idx="1"/>
          </p:nvPr>
        </p:nvSpPr>
        <p:spPr/>
        <p:txBody>
          <a:bodyPr/>
          <a:lstStyle/>
          <a:p>
            <a:r>
              <a:rPr lang="en-GB" dirty="0"/>
              <a:t>Log onto this website </a:t>
            </a:r>
          </a:p>
          <a:p>
            <a:r>
              <a:rPr lang="en-GB" dirty="0">
                <a:hlinkClick r:id="rId2"/>
              </a:rPr>
              <a:t>Start Your Perfect Career - Careers Advice - </a:t>
            </a:r>
            <a:r>
              <a:rPr lang="en-GB" dirty="0" err="1">
                <a:hlinkClick r:id="rId2"/>
              </a:rPr>
              <a:t>WorldSkills</a:t>
            </a:r>
            <a:r>
              <a:rPr lang="en-GB" dirty="0">
                <a:hlinkClick r:id="rId2"/>
              </a:rPr>
              <a:t> UK</a:t>
            </a:r>
            <a:endParaRPr lang="en-GB" dirty="0"/>
          </a:p>
          <a:p>
            <a:endParaRPr lang="en-GB" dirty="0"/>
          </a:p>
          <a:p>
            <a:r>
              <a:rPr lang="en-GB" dirty="0"/>
              <a:t>You need to look at 3 careers/sectors that you are interested in.</a:t>
            </a:r>
          </a:p>
          <a:p>
            <a:r>
              <a:rPr lang="en-GB" dirty="0"/>
              <a:t>For each career you need to complete the table on the next slide.</a:t>
            </a:r>
          </a:p>
        </p:txBody>
      </p:sp>
      <p:pic>
        <p:nvPicPr>
          <p:cNvPr id="5" name="Picture 4">
            <a:extLst>
              <a:ext uri="{FF2B5EF4-FFF2-40B4-BE49-F238E27FC236}">
                <a16:creationId xmlns:a16="http://schemas.microsoft.com/office/drawing/2014/main" id="{7C19F8FA-2646-7B3B-CF59-1B563ADE6A22}"/>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8218843" y="4207119"/>
            <a:ext cx="2954766" cy="1969844"/>
          </a:xfrm>
          <a:prstGeom prst="rect">
            <a:avLst/>
          </a:prstGeom>
        </p:spPr>
      </p:pic>
    </p:spTree>
    <p:extLst>
      <p:ext uri="{BB962C8B-B14F-4D97-AF65-F5344CB8AC3E}">
        <p14:creationId xmlns:p14="http://schemas.microsoft.com/office/powerpoint/2010/main" val="2569192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400" b="1" dirty="0"/>
              <a:t>Research Task </a:t>
            </a:r>
          </a:p>
        </p:txBody>
      </p:sp>
      <p:graphicFrame>
        <p:nvGraphicFramePr>
          <p:cNvPr id="4" name="Content Placeholder 3"/>
          <p:cNvGraphicFramePr>
            <a:graphicFrameLocks noGrp="1"/>
          </p:cNvGraphicFramePr>
          <p:nvPr>
            <p:ph idx="1"/>
          </p:nvPr>
        </p:nvGraphicFramePr>
        <p:xfrm>
          <a:off x="838200" y="1825625"/>
          <a:ext cx="10515600" cy="414528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2770164115"/>
                    </a:ext>
                  </a:extLst>
                </a:gridCol>
                <a:gridCol w="5257800">
                  <a:extLst>
                    <a:ext uri="{9D8B030D-6E8A-4147-A177-3AD203B41FA5}">
                      <a16:colId xmlns:a16="http://schemas.microsoft.com/office/drawing/2014/main" val="3819143227"/>
                    </a:ext>
                  </a:extLst>
                </a:gridCol>
              </a:tblGrid>
              <a:tr h="370840">
                <a:tc>
                  <a:txBody>
                    <a:bodyPr/>
                    <a:lstStyle/>
                    <a:p>
                      <a:r>
                        <a:rPr lang="en-GB" dirty="0"/>
                        <a:t>Career</a:t>
                      </a:r>
                      <a:r>
                        <a:rPr lang="en-GB" baseline="0" dirty="0"/>
                        <a:t> – </a:t>
                      </a:r>
                      <a:r>
                        <a:rPr lang="en-GB" baseline="0" dirty="0" err="1"/>
                        <a:t>eg</a:t>
                      </a:r>
                      <a:r>
                        <a:rPr lang="en-GB" baseline="0" dirty="0"/>
                        <a:t> Nurse</a:t>
                      </a:r>
                      <a:endParaRPr lang="en-GB" dirty="0"/>
                    </a:p>
                  </a:txBody>
                  <a:tcPr/>
                </a:tc>
                <a:tc>
                  <a:txBody>
                    <a:bodyPr/>
                    <a:lstStyle/>
                    <a:p>
                      <a:r>
                        <a:rPr lang="en-GB" dirty="0"/>
                        <a:t>Answers</a:t>
                      </a:r>
                    </a:p>
                  </a:txBody>
                  <a:tcPr/>
                </a:tc>
                <a:extLst>
                  <a:ext uri="{0D108BD9-81ED-4DB2-BD59-A6C34878D82A}">
                    <a16:rowId xmlns:a16="http://schemas.microsoft.com/office/drawing/2014/main" val="1397865853"/>
                  </a:ext>
                </a:extLst>
              </a:tr>
              <a:tr h="370840">
                <a:tc>
                  <a:txBody>
                    <a:bodyPr/>
                    <a:lstStyle/>
                    <a:p>
                      <a:r>
                        <a:rPr lang="en-GB" dirty="0"/>
                        <a:t>Key Skills</a:t>
                      </a:r>
                    </a:p>
                  </a:txBody>
                  <a:tcPr/>
                </a:tc>
                <a:tc>
                  <a:txBody>
                    <a:bodyPr/>
                    <a:lstStyle/>
                    <a:p>
                      <a:endParaRPr lang="en-GB"/>
                    </a:p>
                  </a:txBody>
                  <a:tcPr/>
                </a:tc>
                <a:extLst>
                  <a:ext uri="{0D108BD9-81ED-4DB2-BD59-A6C34878D82A}">
                    <a16:rowId xmlns:a16="http://schemas.microsoft.com/office/drawing/2014/main" val="1077155845"/>
                  </a:ext>
                </a:extLst>
              </a:tr>
              <a:tr h="370840">
                <a:tc>
                  <a:txBody>
                    <a:bodyPr/>
                    <a:lstStyle/>
                    <a:p>
                      <a:r>
                        <a:rPr lang="en-GB" dirty="0"/>
                        <a:t>Career Opportunities</a:t>
                      </a:r>
                    </a:p>
                  </a:txBody>
                  <a:tcPr/>
                </a:tc>
                <a:tc>
                  <a:txBody>
                    <a:bodyPr/>
                    <a:lstStyle/>
                    <a:p>
                      <a:endParaRPr lang="en-GB"/>
                    </a:p>
                  </a:txBody>
                  <a:tcPr/>
                </a:tc>
                <a:extLst>
                  <a:ext uri="{0D108BD9-81ED-4DB2-BD59-A6C34878D82A}">
                    <a16:rowId xmlns:a16="http://schemas.microsoft.com/office/drawing/2014/main" val="4154950519"/>
                  </a:ext>
                </a:extLst>
              </a:tr>
              <a:tr h="370840">
                <a:tc>
                  <a:txBody>
                    <a:bodyPr/>
                    <a:lstStyle/>
                    <a:p>
                      <a:r>
                        <a:rPr lang="en-GB" dirty="0"/>
                        <a:t>Average salary</a:t>
                      </a:r>
                    </a:p>
                  </a:txBody>
                  <a:tcPr/>
                </a:tc>
                <a:tc>
                  <a:txBody>
                    <a:bodyPr/>
                    <a:lstStyle/>
                    <a:p>
                      <a:endParaRPr lang="en-GB"/>
                    </a:p>
                  </a:txBody>
                  <a:tcPr/>
                </a:tc>
                <a:extLst>
                  <a:ext uri="{0D108BD9-81ED-4DB2-BD59-A6C34878D82A}">
                    <a16:rowId xmlns:a16="http://schemas.microsoft.com/office/drawing/2014/main" val="878191307"/>
                  </a:ext>
                </a:extLst>
              </a:tr>
              <a:tr h="370840">
                <a:tc>
                  <a:txBody>
                    <a:bodyPr/>
                    <a:lstStyle/>
                    <a:p>
                      <a:r>
                        <a:rPr lang="en-GB" dirty="0"/>
                        <a:t>Read the case study- identify 2 facts</a:t>
                      </a:r>
                    </a:p>
                  </a:txBody>
                  <a:tcPr/>
                </a:tc>
                <a:tc>
                  <a:txBody>
                    <a:bodyPr/>
                    <a:lstStyle/>
                    <a:p>
                      <a:endParaRPr lang="en-GB"/>
                    </a:p>
                  </a:txBody>
                  <a:tcPr/>
                </a:tc>
                <a:extLst>
                  <a:ext uri="{0D108BD9-81ED-4DB2-BD59-A6C34878D82A}">
                    <a16:rowId xmlns:a16="http://schemas.microsoft.com/office/drawing/2014/main" val="1152354577"/>
                  </a:ext>
                </a:extLst>
              </a:tr>
              <a:tr h="370840">
                <a:tc>
                  <a:txBody>
                    <a:bodyPr/>
                    <a:lstStyle/>
                    <a:p>
                      <a:r>
                        <a:rPr lang="en-GB" dirty="0"/>
                        <a:t>Look at the competition – up to you if you decide to enter- if you do please let your teacher know.</a:t>
                      </a:r>
                    </a:p>
                  </a:txBody>
                  <a:tcPr/>
                </a:tc>
                <a:tc>
                  <a:txBody>
                    <a:bodyPr/>
                    <a:lstStyle/>
                    <a:p>
                      <a:endParaRPr lang="en-GB"/>
                    </a:p>
                  </a:txBody>
                  <a:tcPr/>
                </a:tc>
                <a:extLst>
                  <a:ext uri="{0D108BD9-81ED-4DB2-BD59-A6C34878D82A}">
                    <a16:rowId xmlns:a16="http://schemas.microsoft.com/office/drawing/2014/main" val="3548842084"/>
                  </a:ext>
                </a:extLst>
              </a:tr>
              <a:tr h="370840">
                <a:tc>
                  <a:txBody>
                    <a:bodyPr/>
                    <a:lstStyle/>
                    <a:p>
                      <a:r>
                        <a:rPr lang="en-GB" dirty="0"/>
                        <a:t>Look at find apprenticeship tab – identify</a:t>
                      </a:r>
                      <a:r>
                        <a:rPr lang="en-GB" baseline="0" dirty="0"/>
                        <a:t> a place that you could study</a:t>
                      </a:r>
                      <a:endParaRPr lang="en-GB" dirty="0"/>
                    </a:p>
                  </a:txBody>
                  <a:tcPr/>
                </a:tc>
                <a:tc>
                  <a:txBody>
                    <a:bodyPr/>
                    <a:lstStyle/>
                    <a:p>
                      <a:endParaRPr lang="en-GB"/>
                    </a:p>
                  </a:txBody>
                  <a:tcPr/>
                </a:tc>
                <a:extLst>
                  <a:ext uri="{0D108BD9-81ED-4DB2-BD59-A6C34878D82A}">
                    <a16:rowId xmlns:a16="http://schemas.microsoft.com/office/drawing/2014/main" val="4115084797"/>
                  </a:ext>
                </a:extLst>
              </a:tr>
              <a:tr h="370840">
                <a:tc>
                  <a:txBody>
                    <a:bodyPr/>
                    <a:lstStyle/>
                    <a:p>
                      <a:r>
                        <a:rPr lang="en-GB" dirty="0"/>
                        <a:t>Look at find a course tab – identify where you could study </a:t>
                      </a:r>
                    </a:p>
                  </a:txBody>
                  <a:tcPr/>
                </a:tc>
                <a:tc>
                  <a:txBody>
                    <a:bodyPr/>
                    <a:lstStyle/>
                    <a:p>
                      <a:endParaRPr lang="en-GB"/>
                    </a:p>
                  </a:txBody>
                  <a:tcPr/>
                </a:tc>
                <a:extLst>
                  <a:ext uri="{0D108BD9-81ED-4DB2-BD59-A6C34878D82A}">
                    <a16:rowId xmlns:a16="http://schemas.microsoft.com/office/drawing/2014/main" val="3796783457"/>
                  </a:ext>
                </a:extLst>
              </a:tr>
              <a:tr h="370840">
                <a:tc>
                  <a:txBody>
                    <a:bodyPr/>
                    <a:lstStyle/>
                    <a:p>
                      <a:r>
                        <a:rPr lang="en-GB" dirty="0"/>
                        <a:t>Repeat the list of tasks for 2 more careers </a:t>
                      </a:r>
                    </a:p>
                  </a:txBody>
                  <a:tcPr/>
                </a:tc>
                <a:tc>
                  <a:txBody>
                    <a:bodyPr/>
                    <a:lstStyle/>
                    <a:p>
                      <a:endParaRPr lang="en-GB"/>
                    </a:p>
                  </a:txBody>
                  <a:tcPr/>
                </a:tc>
                <a:extLst>
                  <a:ext uri="{0D108BD9-81ED-4DB2-BD59-A6C34878D82A}">
                    <a16:rowId xmlns:a16="http://schemas.microsoft.com/office/drawing/2014/main" val="1532000191"/>
                  </a:ext>
                </a:extLst>
              </a:tr>
            </a:tbl>
          </a:graphicData>
        </a:graphic>
      </p:graphicFrame>
    </p:spTree>
    <p:extLst>
      <p:ext uri="{BB962C8B-B14F-4D97-AF65-F5344CB8AC3E}">
        <p14:creationId xmlns:p14="http://schemas.microsoft.com/office/powerpoint/2010/main" val="6755816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9385ACFE-4AFD-505E-8DD6-6361E9D2A9A7}"/>
              </a:ext>
            </a:extLst>
          </p:cNvPr>
          <p:cNvSpPr>
            <a:spLocks noGrp="1"/>
          </p:cNvSpPr>
          <p:nvPr>
            <p:ph type="title"/>
          </p:nvPr>
        </p:nvSpPr>
        <p:spPr>
          <a:xfrm>
            <a:off x="838200" y="365125"/>
            <a:ext cx="10515600" cy="1325563"/>
          </a:xfrm>
        </p:spPr>
        <p:txBody>
          <a:bodyPr>
            <a:normAutofit/>
          </a:bodyPr>
          <a:lstStyle/>
          <a:p>
            <a:pPr algn="ctr"/>
            <a:r>
              <a:rPr lang="en-US" sz="5400" b="1" dirty="0"/>
              <a:t>Help!!!</a:t>
            </a:r>
          </a:p>
        </p:txBody>
      </p:sp>
      <p:sp>
        <p:nvSpPr>
          <p:cNvPr id="8" name="Content Placeholder 2">
            <a:extLst>
              <a:ext uri="{FF2B5EF4-FFF2-40B4-BE49-F238E27FC236}">
                <a16:creationId xmlns:a16="http://schemas.microsoft.com/office/drawing/2014/main" id="{C549B39D-2B71-ADD1-FD83-5043EB994F80}"/>
              </a:ext>
            </a:extLst>
          </p:cNvPr>
          <p:cNvSpPr>
            <a:spLocks noGrp="1"/>
          </p:cNvSpPr>
          <p:nvPr>
            <p:ph idx="1"/>
          </p:nvPr>
        </p:nvSpPr>
        <p:spPr>
          <a:xfrm>
            <a:off x="838200" y="1825625"/>
            <a:ext cx="10515600" cy="4351338"/>
          </a:xfrm>
        </p:spPr>
        <p:txBody>
          <a:bodyPr/>
          <a:lstStyle/>
          <a:p>
            <a:pPr marL="0" indent="0" algn="ctr">
              <a:buNone/>
            </a:pPr>
            <a:r>
              <a:rPr lang="en-US" sz="4800" b="1" dirty="0"/>
              <a:t>I don’t know what I want to do after 6</a:t>
            </a:r>
            <a:r>
              <a:rPr lang="en-US" sz="4800" b="1" baseline="30000" dirty="0"/>
              <a:t>th</a:t>
            </a:r>
            <a:r>
              <a:rPr lang="en-US" sz="4800" b="1" dirty="0"/>
              <a:t> Form/College!</a:t>
            </a:r>
          </a:p>
          <a:p>
            <a:pPr marL="0" indent="0" algn="ctr">
              <a:buNone/>
            </a:pPr>
            <a:endParaRPr lang="en-US" sz="4800" b="1" dirty="0"/>
          </a:p>
          <a:p>
            <a:pPr marL="0" indent="0" algn="ctr">
              <a:buNone/>
            </a:pPr>
            <a:r>
              <a:rPr lang="en-US" sz="4800" b="1" dirty="0"/>
              <a:t>Top 5 tips…..</a:t>
            </a:r>
          </a:p>
          <a:p>
            <a:endParaRPr lang="en-US" dirty="0"/>
          </a:p>
        </p:txBody>
      </p:sp>
    </p:spTree>
    <p:extLst>
      <p:ext uri="{BB962C8B-B14F-4D97-AF65-F5344CB8AC3E}">
        <p14:creationId xmlns:p14="http://schemas.microsoft.com/office/powerpoint/2010/main" val="25068673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ADCA8-1F3D-D1EE-C418-4CB15A7A2D53}"/>
              </a:ext>
            </a:extLst>
          </p:cNvPr>
          <p:cNvSpPr>
            <a:spLocks noGrp="1"/>
          </p:cNvSpPr>
          <p:nvPr>
            <p:ph type="title"/>
          </p:nvPr>
        </p:nvSpPr>
        <p:spPr>
          <a:xfrm>
            <a:off x="838200" y="365125"/>
            <a:ext cx="10515600" cy="1325563"/>
          </a:xfrm>
        </p:spPr>
        <p:txBody>
          <a:bodyPr anchor="ctr">
            <a:normAutofit/>
          </a:bodyPr>
          <a:lstStyle/>
          <a:p>
            <a:r>
              <a:rPr lang="en-US" b="1" dirty="0"/>
              <a:t>#1 – Focus on yourself</a:t>
            </a:r>
            <a:endParaRPr lang="en-GB" b="1" dirty="0"/>
          </a:p>
        </p:txBody>
      </p:sp>
      <p:sp>
        <p:nvSpPr>
          <p:cNvPr id="11" name="Content Placeholder 2">
            <a:extLst>
              <a:ext uri="{FF2B5EF4-FFF2-40B4-BE49-F238E27FC236}">
                <a16:creationId xmlns:a16="http://schemas.microsoft.com/office/drawing/2014/main" id="{048BACA6-BDEA-B6E2-6EB0-291390D53EEB}"/>
              </a:ext>
            </a:extLst>
          </p:cNvPr>
          <p:cNvSpPr>
            <a:spLocks noGrp="1"/>
          </p:cNvSpPr>
          <p:nvPr>
            <p:ph sz="half" idx="1"/>
          </p:nvPr>
        </p:nvSpPr>
        <p:spPr>
          <a:xfrm>
            <a:off x="838200" y="1556684"/>
            <a:ext cx="5181600" cy="4351338"/>
          </a:xfrm>
        </p:spPr>
        <p:txBody>
          <a:bodyPr>
            <a:normAutofit/>
          </a:bodyPr>
          <a:lstStyle/>
          <a:p>
            <a:r>
              <a:rPr lang="en-US" sz="2800" dirty="0"/>
              <a:t>Don’t worry if you don’t know what you want to do – what do you enjoy?</a:t>
            </a:r>
          </a:p>
          <a:p>
            <a:r>
              <a:rPr lang="en-US" sz="2800" dirty="0"/>
              <a:t>Try not to compare yourself to others – you each have different skills and different interests</a:t>
            </a:r>
          </a:p>
          <a:p>
            <a:r>
              <a:rPr lang="en-US" sz="2800" dirty="0"/>
              <a:t>Apply for more than 1 option – have a Plan A, B and C – keep your options open</a:t>
            </a:r>
          </a:p>
        </p:txBody>
      </p:sp>
      <p:pic>
        <p:nvPicPr>
          <p:cNvPr id="5" name="Content Placeholder 4">
            <a:extLst>
              <a:ext uri="{FF2B5EF4-FFF2-40B4-BE49-F238E27FC236}">
                <a16:creationId xmlns:a16="http://schemas.microsoft.com/office/drawing/2014/main" id="{3A2C595C-15CC-36D9-378D-2F3021F8551E}"/>
              </a:ext>
            </a:extLst>
          </p:cNvPr>
          <p:cNvPicPr>
            <a:picLocks noGrp="1" noChangeAspect="1"/>
          </p:cNvPicPr>
          <p:nvPr>
            <p:ph sz="half" idx="2"/>
          </p:nvPr>
        </p:nvPicPr>
        <p:blipFill>
          <a:blip r:embed="rId2"/>
          <a:stretch>
            <a:fillRect/>
          </a:stretch>
        </p:blipFill>
        <p:spPr>
          <a:xfrm>
            <a:off x="7376011" y="990556"/>
            <a:ext cx="3306333" cy="5186407"/>
          </a:xfrm>
          <a:prstGeom prst="rect">
            <a:avLst/>
          </a:prstGeom>
          <a:noFill/>
        </p:spPr>
      </p:pic>
    </p:spTree>
    <p:extLst>
      <p:ext uri="{BB962C8B-B14F-4D97-AF65-F5344CB8AC3E}">
        <p14:creationId xmlns:p14="http://schemas.microsoft.com/office/powerpoint/2010/main" val="2182590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4BA1E7C-2964-A47A-DDAA-A634E2AE54ED}"/>
              </a:ext>
            </a:extLst>
          </p:cNvPr>
          <p:cNvSpPr>
            <a:spLocks noGrp="1"/>
          </p:cNvSpPr>
          <p:nvPr>
            <p:ph type="title"/>
          </p:nvPr>
        </p:nvSpPr>
        <p:spPr/>
        <p:txBody>
          <a:bodyPr/>
          <a:lstStyle/>
          <a:p>
            <a:r>
              <a:rPr lang="en-US" b="1" dirty="0"/>
              <a:t>#2 – Take responsibility</a:t>
            </a:r>
            <a:endParaRPr lang="en-GB" b="1" dirty="0"/>
          </a:p>
        </p:txBody>
      </p:sp>
      <p:pic>
        <p:nvPicPr>
          <p:cNvPr id="12" name="Content Placeholder 11">
            <a:extLst>
              <a:ext uri="{FF2B5EF4-FFF2-40B4-BE49-F238E27FC236}">
                <a16:creationId xmlns:a16="http://schemas.microsoft.com/office/drawing/2014/main" id="{791A2085-1147-DE1E-8ABB-F0CCE1A9BC04}"/>
              </a:ext>
            </a:extLst>
          </p:cNvPr>
          <p:cNvPicPr>
            <a:picLocks noGrp="1" noChangeAspect="1"/>
          </p:cNvPicPr>
          <p:nvPr>
            <p:ph sz="half" idx="1"/>
          </p:nvPr>
        </p:nvPicPr>
        <p:blipFill>
          <a:blip r:embed="rId2"/>
          <a:stretch>
            <a:fillRect/>
          </a:stretch>
        </p:blipFill>
        <p:spPr>
          <a:xfrm>
            <a:off x="1915863" y="1825625"/>
            <a:ext cx="3026274" cy="4351338"/>
          </a:xfrm>
          <a:prstGeom prst="rect">
            <a:avLst/>
          </a:prstGeom>
        </p:spPr>
      </p:pic>
      <p:sp>
        <p:nvSpPr>
          <p:cNvPr id="10" name="Content Placeholder 9">
            <a:extLst>
              <a:ext uri="{FF2B5EF4-FFF2-40B4-BE49-F238E27FC236}">
                <a16:creationId xmlns:a16="http://schemas.microsoft.com/office/drawing/2014/main" id="{5E58047E-9EDB-DD14-6F0E-F3E4E1CD3778}"/>
              </a:ext>
            </a:extLst>
          </p:cNvPr>
          <p:cNvSpPr>
            <a:spLocks noGrp="1"/>
          </p:cNvSpPr>
          <p:nvPr>
            <p:ph sz="half" idx="2"/>
          </p:nvPr>
        </p:nvSpPr>
        <p:spPr/>
        <p:txBody>
          <a:bodyPr/>
          <a:lstStyle/>
          <a:p>
            <a:r>
              <a:rPr lang="en-US" dirty="0"/>
              <a:t>Don’t burry your head – that has never solved anything</a:t>
            </a:r>
          </a:p>
          <a:p>
            <a:r>
              <a:rPr lang="en-US" dirty="0"/>
              <a:t>Talk to someone if you are worried – a teacher/tutor, careers adviser or family member – there is a lot of help out there for you</a:t>
            </a:r>
          </a:p>
          <a:p>
            <a:r>
              <a:rPr lang="en-US" dirty="0"/>
              <a:t>Give yourself some targets </a:t>
            </a:r>
            <a:r>
              <a:rPr lang="en-US" dirty="0" err="1"/>
              <a:t>e.g</a:t>
            </a:r>
            <a:r>
              <a:rPr lang="en-US" dirty="0"/>
              <a:t> by the end of the month or by xx date I am going to email my teacher/tutor about my options for next year</a:t>
            </a:r>
            <a:endParaRPr lang="en-GB" dirty="0"/>
          </a:p>
        </p:txBody>
      </p:sp>
    </p:spTree>
    <p:extLst>
      <p:ext uri="{BB962C8B-B14F-4D97-AF65-F5344CB8AC3E}">
        <p14:creationId xmlns:p14="http://schemas.microsoft.com/office/powerpoint/2010/main" val="40017866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0DD9717-C959-C069-B438-1118AC886465}"/>
              </a:ext>
            </a:extLst>
          </p:cNvPr>
          <p:cNvSpPr>
            <a:spLocks noGrp="1"/>
          </p:cNvSpPr>
          <p:nvPr>
            <p:ph type="title"/>
          </p:nvPr>
        </p:nvSpPr>
        <p:spPr>
          <a:xfrm>
            <a:off x="838200" y="365125"/>
            <a:ext cx="10515600" cy="1325563"/>
          </a:xfrm>
        </p:spPr>
        <p:txBody>
          <a:bodyPr anchor="ctr">
            <a:normAutofit/>
          </a:bodyPr>
          <a:lstStyle/>
          <a:p>
            <a:r>
              <a:rPr lang="en-US" b="1" dirty="0"/>
              <a:t>#3 – Break down your options</a:t>
            </a:r>
            <a:endParaRPr lang="en-GB" b="1" dirty="0"/>
          </a:p>
        </p:txBody>
      </p:sp>
      <p:sp>
        <p:nvSpPr>
          <p:cNvPr id="10" name="Content Placeholder 9">
            <a:extLst>
              <a:ext uri="{FF2B5EF4-FFF2-40B4-BE49-F238E27FC236}">
                <a16:creationId xmlns:a16="http://schemas.microsoft.com/office/drawing/2014/main" id="{15068BAB-83EB-E052-5BDF-4C44C5ABE295}"/>
              </a:ext>
            </a:extLst>
          </p:cNvPr>
          <p:cNvSpPr>
            <a:spLocks noGrp="1"/>
          </p:cNvSpPr>
          <p:nvPr>
            <p:ph sz="half" idx="1"/>
          </p:nvPr>
        </p:nvSpPr>
        <p:spPr>
          <a:xfrm>
            <a:off x="838200" y="1825625"/>
            <a:ext cx="6735184" cy="4351338"/>
          </a:xfrm>
        </p:spPr>
        <p:txBody>
          <a:bodyPr>
            <a:normAutofit/>
          </a:bodyPr>
          <a:lstStyle/>
          <a:p>
            <a:r>
              <a:rPr lang="en-US" dirty="0"/>
              <a:t>Break down your options into categories </a:t>
            </a:r>
            <a:r>
              <a:rPr lang="en-US" dirty="0" err="1"/>
              <a:t>eg</a:t>
            </a:r>
            <a:r>
              <a:rPr lang="en-US" dirty="0"/>
              <a:t> do you want to go to </a:t>
            </a:r>
            <a:r>
              <a:rPr lang="en-US" b="1" u="sng" dirty="0"/>
              <a:t>University</a:t>
            </a:r>
            <a:r>
              <a:rPr lang="en-US" dirty="0"/>
              <a:t>, do you want a </a:t>
            </a:r>
            <a:r>
              <a:rPr lang="en-US" b="1" u="sng" dirty="0"/>
              <a:t>job</a:t>
            </a:r>
            <a:r>
              <a:rPr lang="en-US" dirty="0"/>
              <a:t>, or are you interested in an </a:t>
            </a:r>
            <a:r>
              <a:rPr lang="en-US" b="1" u="sng" dirty="0"/>
              <a:t>apprenticeship</a:t>
            </a:r>
            <a:r>
              <a:rPr lang="en-US" dirty="0"/>
              <a:t>?</a:t>
            </a:r>
          </a:p>
          <a:p>
            <a:r>
              <a:rPr lang="en-US" dirty="0"/>
              <a:t>You can then research the different options individually, decide the best way forward and what additional help do you need </a:t>
            </a:r>
            <a:r>
              <a:rPr lang="en-US" dirty="0" err="1"/>
              <a:t>eg</a:t>
            </a:r>
            <a:r>
              <a:rPr lang="en-US" dirty="0"/>
              <a:t> writing a CV, how to apply for University, how to apply for an apprenticeship </a:t>
            </a:r>
            <a:r>
              <a:rPr lang="en-US" dirty="0" err="1"/>
              <a:t>etc</a:t>
            </a:r>
            <a:r>
              <a:rPr lang="en-US" dirty="0"/>
              <a:t> </a:t>
            </a:r>
            <a:r>
              <a:rPr lang="en-US" dirty="0" err="1"/>
              <a:t>etc</a:t>
            </a:r>
            <a:endParaRPr lang="en-US" dirty="0"/>
          </a:p>
          <a:p>
            <a:r>
              <a:rPr lang="en-US" dirty="0"/>
              <a:t>If you have a specific career in mind then work backwards from that job to find out the qualifications and skills you need</a:t>
            </a:r>
            <a:endParaRPr lang="en-GB" dirty="0"/>
          </a:p>
        </p:txBody>
      </p:sp>
      <p:pic>
        <p:nvPicPr>
          <p:cNvPr id="11" name="Content Placeholder 7">
            <a:extLst>
              <a:ext uri="{FF2B5EF4-FFF2-40B4-BE49-F238E27FC236}">
                <a16:creationId xmlns:a16="http://schemas.microsoft.com/office/drawing/2014/main" id="{588976A6-C78D-5DB8-A0F1-11DD900DBDC3}"/>
              </a:ext>
            </a:extLst>
          </p:cNvPr>
          <p:cNvPicPr>
            <a:picLocks noChangeAspect="1"/>
          </p:cNvPicPr>
          <p:nvPr/>
        </p:nvPicPr>
        <p:blipFill>
          <a:blip r:embed="rId2"/>
          <a:stretch>
            <a:fillRect/>
          </a:stretch>
        </p:blipFill>
        <p:spPr>
          <a:xfrm>
            <a:off x="7710463" y="1825625"/>
            <a:ext cx="3118199" cy="3284257"/>
          </a:xfrm>
          <a:prstGeom prst="rect">
            <a:avLst/>
          </a:prstGeom>
          <a:noFill/>
        </p:spPr>
      </p:pic>
    </p:spTree>
    <p:extLst>
      <p:ext uri="{BB962C8B-B14F-4D97-AF65-F5344CB8AC3E}">
        <p14:creationId xmlns:p14="http://schemas.microsoft.com/office/powerpoint/2010/main" val="19948342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859EBFDBF91A0448C709C78468F4551" ma:contentTypeVersion="14" ma:contentTypeDescription="Create a new document." ma:contentTypeScope="" ma:versionID="ade1d9f186a4b6a6a9fbb9e659f368ff">
  <xsd:schema xmlns:xsd="http://www.w3.org/2001/XMLSchema" xmlns:xs="http://www.w3.org/2001/XMLSchema" xmlns:p="http://schemas.microsoft.com/office/2006/metadata/properties" xmlns:ns2="aa85f008-0777-41b2-8b11-f5fcfcf29405" xmlns:ns3="6f4a841e-270f-4f5d-86d8-2f0a58af3dc3" targetNamespace="http://schemas.microsoft.com/office/2006/metadata/properties" ma:root="true" ma:fieldsID="8d323ba14e57576c9eaa0c31de72bf9d" ns2:_="" ns3:_="">
    <xsd:import namespace="aa85f008-0777-41b2-8b11-f5fcfcf29405"/>
    <xsd:import namespace="6f4a841e-270f-4f5d-86d8-2f0a58af3dc3"/>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a85f008-0777-41b2-8b11-f5fcfcf2940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1973a211-6405-42b6-9524-a696d4b9f23e"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f4a841e-270f-4f5d-86d8-2f0a58af3dc3"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403ca02e-0e8c-4fce-b590-a4eefdfe3c8a}" ma:internalName="TaxCatchAll" ma:showField="CatchAllData" ma:web="6f4a841e-270f-4f5d-86d8-2f0a58af3dc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a85f008-0777-41b2-8b11-f5fcfcf29405">
      <Terms xmlns="http://schemas.microsoft.com/office/infopath/2007/PartnerControls"/>
    </lcf76f155ced4ddcb4097134ff3c332f>
    <TaxCatchAll xmlns="6f4a841e-270f-4f5d-86d8-2f0a58af3dc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EE9DF1E-9C1A-411D-9309-AC2CC6032C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a85f008-0777-41b2-8b11-f5fcfcf29405"/>
    <ds:schemaRef ds:uri="6f4a841e-270f-4f5d-86d8-2f0a58af3d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4C1EC7-64E8-49F8-BD54-34E5F133BC3D}">
  <ds:schemaRefs>
    <ds:schemaRef ds:uri="http://schemas.microsoft.com/office/2006/metadata/properties"/>
    <ds:schemaRef ds:uri="http://schemas.microsoft.com/office/infopath/2007/PartnerControls"/>
    <ds:schemaRef ds:uri="aa85f008-0777-41b2-8b11-f5fcfcf29405"/>
    <ds:schemaRef ds:uri="6f4a841e-270f-4f5d-86d8-2f0a58af3dc3"/>
  </ds:schemaRefs>
</ds:datastoreItem>
</file>

<file path=customXml/itemProps3.xml><?xml version="1.0" encoding="utf-8"?>
<ds:datastoreItem xmlns:ds="http://schemas.openxmlformats.org/officeDocument/2006/customXml" ds:itemID="{F0597DDF-0DB2-45C7-8F8D-D971FDE8B7B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854</Words>
  <Application>Microsoft Office PowerPoint</Application>
  <PresentationFormat>Widescreen</PresentationFormat>
  <Paragraphs>76</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Abadi</vt:lpstr>
      <vt:lpstr>Aptos</vt:lpstr>
      <vt:lpstr>Arial</vt:lpstr>
      <vt:lpstr>Calibri</vt:lpstr>
      <vt:lpstr>Wingdings</vt:lpstr>
      <vt:lpstr>Office Theme</vt:lpstr>
      <vt:lpstr>PowerPoint Presentation</vt:lpstr>
      <vt:lpstr>Year 12 – Session 1</vt:lpstr>
      <vt:lpstr> Today’s key question Where do I want to be, how will I get there?</vt:lpstr>
      <vt:lpstr>Research task </vt:lpstr>
      <vt:lpstr>Research Task </vt:lpstr>
      <vt:lpstr>Help!!!</vt:lpstr>
      <vt:lpstr>#1 – Focus on yourself</vt:lpstr>
      <vt:lpstr>#2 – Take responsibility</vt:lpstr>
      <vt:lpstr>#3 – Break down your options</vt:lpstr>
      <vt:lpstr>#4 – Assess where am I now?</vt:lpstr>
      <vt:lpstr>#5 – It’s never too early!</vt:lpstr>
      <vt:lpstr>Further support</vt:lpstr>
      <vt:lpstr>Final task for today </vt:lpstr>
      <vt:lpstr>Steps to success – where are you on the careers journey?</vt:lpstr>
      <vt:lpstr>Summary – next steps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jennie</dc:creator>
  <cp:lastModifiedBy>Mandy Morland</cp:lastModifiedBy>
  <cp:revision>7</cp:revision>
  <dcterms:created xsi:type="dcterms:W3CDTF">2024-08-20T13:16:38Z</dcterms:created>
  <dcterms:modified xsi:type="dcterms:W3CDTF">2026-01-07T09:39:50Z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0x010100A859EBFDBF91A0448C709C78468F4551</vt:lpwstr>
  </property>
  <property fmtid="{D5CDD505-2E9C-101B-9397-08002B2CF9AE}" pid="3" name="Order">
    <vt:r8>100</vt:r8>
  </property>
  <property fmtid="{D5CDD505-2E9C-101B-9397-08002B2CF9AE}" pid="4" name="MediaServiceImageTags">
    <vt:lpwstr/>
  </property>
  <property fmtid="{D5CDD505-2E9C-101B-9397-08002B2CF9AE}" pid="5" name="MSIP_Label_defa4170-0d19-0005-0004-bc88714345d2_Enabled">
    <vt:lpwstr>true</vt:lpwstr>
  </property>
  <property fmtid="{D5CDD505-2E9C-101B-9397-08002B2CF9AE}" pid="6" name="MSIP_Label_defa4170-0d19-0005-0004-bc88714345d2_SetDate">
    <vt:lpwstr>2025-03-26T08:46:15Z</vt:lpwstr>
  </property>
  <property fmtid="{D5CDD505-2E9C-101B-9397-08002B2CF9AE}" pid="7" name="MSIP_Label_defa4170-0d19-0005-0004-bc88714345d2_Method">
    <vt:lpwstr>Standard</vt:lpwstr>
  </property>
  <property fmtid="{D5CDD505-2E9C-101B-9397-08002B2CF9AE}" pid="8" name="MSIP_Label_defa4170-0d19-0005-0004-bc88714345d2_Name">
    <vt:lpwstr>defa4170-0d19-0005-0004-bc88714345d2</vt:lpwstr>
  </property>
  <property fmtid="{D5CDD505-2E9C-101B-9397-08002B2CF9AE}" pid="9" name="MSIP_Label_defa4170-0d19-0005-0004-bc88714345d2_SiteId">
    <vt:lpwstr>2a6a35eb-28a5-4a57-a0e3-6d1590820eaf</vt:lpwstr>
  </property>
  <property fmtid="{D5CDD505-2E9C-101B-9397-08002B2CF9AE}" pid="10" name="MSIP_Label_defa4170-0d19-0005-0004-bc88714345d2_ActionId">
    <vt:lpwstr>54588174-4d79-41a6-806a-94d6f286898c</vt:lpwstr>
  </property>
  <property fmtid="{D5CDD505-2E9C-101B-9397-08002B2CF9AE}" pid="11" name="MSIP_Label_defa4170-0d19-0005-0004-bc88714345d2_ContentBits">
    <vt:lpwstr>0</vt:lpwstr>
  </property>
  <property fmtid="{D5CDD505-2E9C-101B-9397-08002B2CF9AE}" pid="12" name="MSIP_Label_defa4170-0d19-0005-0004-bc88714345d2_Tag">
    <vt:lpwstr>10, 3, 0, 1</vt:lpwstr>
  </property>
</Properties>
</file>